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92" r:id="rId5"/>
    <p:sldId id="268" r:id="rId6"/>
    <p:sldId id="264" r:id="rId7"/>
    <p:sldId id="265" r:id="rId8"/>
    <p:sldId id="266" r:id="rId9"/>
    <p:sldId id="273" r:id="rId10"/>
    <p:sldId id="271" r:id="rId11"/>
    <p:sldId id="259" r:id="rId12"/>
    <p:sldId id="260" r:id="rId13"/>
    <p:sldId id="267" r:id="rId14"/>
    <p:sldId id="262" r:id="rId15"/>
    <p:sldId id="270" r:id="rId16"/>
    <p:sldId id="269" r:id="rId17"/>
    <p:sldId id="272" r:id="rId18"/>
    <p:sldId id="293" r:id="rId19"/>
    <p:sldId id="294" r:id="rId20"/>
    <p:sldId id="295" r:id="rId21"/>
    <p:sldId id="29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8E282C-590D-4693-8E73-51475427D97D}"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6ACD7FC-127A-4604-A22B-DC637A28F837}">
      <dgm:prSet/>
      <dgm:spPr/>
      <dgm:t>
        <a:bodyPr/>
        <a:lstStyle/>
        <a:p>
          <a:pPr>
            <a:lnSpc>
              <a:spcPct val="100000"/>
            </a:lnSpc>
          </a:pPr>
          <a:r>
            <a:rPr lang="en-AU"/>
            <a:t>Stabilization</a:t>
          </a:r>
          <a:endParaRPr lang="en-US"/>
        </a:p>
      </dgm:t>
    </dgm:pt>
    <dgm:pt modelId="{748C6078-B49E-44F4-B212-0E5FC8D41F70}" type="parTrans" cxnId="{84D832C5-AAC7-4D2C-97D7-00956480CE35}">
      <dgm:prSet/>
      <dgm:spPr/>
      <dgm:t>
        <a:bodyPr/>
        <a:lstStyle/>
        <a:p>
          <a:endParaRPr lang="en-US"/>
        </a:p>
      </dgm:t>
    </dgm:pt>
    <dgm:pt modelId="{D794AD50-C482-42F8-AFEE-40803D066B3C}" type="sibTrans" cxnId="{84D832C5-AAC7-4D2C-97D7-00956480CE35}">
      <dgm:prSet/>
      <dgm:spPr/>
      <dgm:t>
        <a:bodyPr/>
        <a:lstStyle/>
        <a:p>
          <a:endParaRPr lang="en-US"/>
        </a:p>
      </dgm:t>
    </dgm:pt>
    <dgm:pt modelId="{B1DFE27D-A633-4214-A786-666719B7549D}">
      <dgm:prSet/>
      <dgm:spPr/>
      <dgm:t>
        <a:bodyPr/>
        <a:lstStyle/>
        <a:p>
          <a:pPr>
            <a:lnSpc>
              <a:spcPct val="100000"/>
            </a:lnSpc>
          </a:pPr>
          <a:r>
            <a:rPr lang="en-AU"/>
            <a:t>Standardization</a:t>
          </a:r>
          <a:endParaRPr lang="en-US"/>
        </a:p>
      </dgm:t>
    </dgm:pt>
    <dgm:pt modelId="{DEE64099-A6BD-48AB-9824-653C0EBE57D5}" type="parTrans" cxnId="{68976B49-0640-4BB5-8E68-A3DFF3889A3A}">
      <dgm:prSet/>
      <dgm:spPr/>
      <dgm:t>
        <a:bodyPr/>
        <a:lstStyle/>
        <a:p>
          <a:endParaRPr lang="en-US"/>
        </a:p>
      </dgm:t>
    </dgm:pt>
    <dgm:pt modelId="{B0F2F75F-878B-42DD-9252-7C29C79E1D0F}" type="sibTrans" cxnId="{68976B49-0640-4BB5-8E68-A3DFF3889A3A}">
      <dgm:prSet/>
      <dgm:spPr/>
      <dgm:t>
        <a:bodyPr/>
        <a:lstStyle/>
        <a:p>
          <a:endParaRPr lang="en-US"/>
        </a:p>
      </dgm:t>
    </dgm:pt>
    <dgm:pt modelId="{34712AEC-0ACA-43F2-8470-814ACA996348}">
      <dgm:prSet/>
      <dgm:spPr/>
      <dgm:t>
        <a:bodyPr/>
        <a:lstStyle/>
        <a:p>
          <a:pPr>
            <a:lnSpc>
              <a:spcPct val="100000"/>
            </a:lnSpc>
          </a:pPr>
          <a:r>
            <a:rPr lang="en-AU"/>
            <a:t>Optimization</a:t>
          </a:r>
          <a:endParaRPr lang="en-US"/>
        </a:p>
      </dgm:t>
    </dgm:pt>
    <dgm:pt modelId="{C0F5EBB2-F3A2-4083-9C7A-12C6644FE2C6}" type="parTrans" cxnId="{9C552783-DD32-4DFF-9EE3-0B9706B1FAE4}">
      <dgm:prSet/>
      <dgm:spPr/>
      <dgm:t>
        <a:bodyPr/>
        <a:lstStyle/>
        <a:p>
          <a:endParaRPr lang="en-US"/>
        </a:p>
      </dgm:t>
    </dgm:pt>
    <dgm:pt modelId="{0FEF2708-EA76-485F-B937-355302405487}" type="sibTrans" cxnId="{9C552783-DD32-4DFF-9EE3-0B9706B1FAE4}">
      <dgm:prSet/>
      <dgm:spPr/>
      <dgm:t>
        <a:bodyPr/>
        <a:lstStyle/>
        <a:p>
          <a:endParaRPr lang="en-US"/>
        </a:p>
      </dgm:t>
    </dgm:pt>
    <dgm:pt modelId="{61F5BAE1-AF82-4CD1-8752-AB0A72FDDF8D}">
      <dgm:prSet/>
      <dgm:spPr/>
      <dgm:t>
        <a:bodyPr/>
        <a:lstStyle/>
        <a:p>
          <a:pPr>
            <a:lnSpc>
              <a:spcPct val="100000"/>
            </a:lnSpc>
          </a:pPr>
          <a:r>
            <a:rPr lang="en-AU"/>
            <a:t>And Finally!!!! DIGITAL TRANSFORMATION!</a:t>
          </a:r>
          <a:endParaRPr lang="en-US"/>
        </a:p>
      </dgm:t>
    </dgm:pt>
    <dgm:pt modelId="{09F17210-7FBA-452D-8C4A-7D8B026591E7}" type="parTrans" cxnId="{4AACF046-F976-4411-8EFA-86F110D0B913}">
      <dgm:prSet/>
      <dgm:spPr/>
      <dgm:t>
        <a:bodyPr/>
        <a:lstStyle/>
        <a:p>
          <a:endParaRPr lang="en-US"/>
        </a:p>
      </dgm:t>
    </dgm:pt>
    <dgm:pt modelId="{0937E4DA-8A1D-4475-A660-52FE7F30CFB8}" type="sibTrans" cxnId="{4AACF046-F976-4411-8EFA-86F110D0B913}">
      <dgm:prSet/>
      <dgm:spPr/>
      <dgm:t>
        <a:bodyPr/>
        <a:lstStyle/>
        <a:p>
          <a:endParaRPr lang="en-US"/>
        </a:p>
      </dgm:t>
    </dgm:pt>
    <dgm:pt modelId="{B9BC5384-7115-4893-8D80-5FB8D5616DF0}" type="pres">
      <dgm:prSet presAssocID="{808E282C-590D-4693-8E73-51475427D97D}" presName="root" presStyleCnt="0">
        <dgm:presLayoutVars>
          <dgm:dir/>
          <dgm:resizeHandles val="exact"/>
        </dgm:presLayoutVars>
      </dgm:prSet>
      <dgm:spPr/>
    </dgm:pt>
    <dgm:pt modelId="{6E11CBDF-E8D6-4ED3-8B92-3AB1ABEFC0C7}" type="pres">
      <dgm:prSet presAssocID="{56ACD7FC-127A-4604-A22B-DC637A28F837}" presName="compNode" presStyleCnt="0"/>
      <dgm:spPr/>
    </dgm:pt>
    <dgm:pt modelId="{23C8DF87-204A-4DCB-A82B-2623611705F8}" type="pres">
      <dgm:prSet presAssocID="{56ACD7FC-127A-4604-A22B-DC637A28F83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Checkmark"/>
        </a:ext>
      </dgm:extLst>
    </dgm:pt>
    <dgm:pt modelId="{286BB423-83B6-41C3-84A3-8F0639344EEB}" type="pres">
      <dgm:prSet presAssocID="{56ACD7FC-127A-4604-A22B-DC637A28F837}" presName="spaceRect" presStyleCnt="0"/>
      <dgm:spPr/>
    </dgm:pt>
    <dgm:pt modelId="{4B8A2C50-44E2-4633-9C3F-DEF40A52943E}" type="pres">
      <dgm:prSet presAssocID="{56ACD7FC-127A-4604-A22B-DC637A28F837}" presName="textRect" presStyleLbl="revTx" presStyleIdx="0" presStyleCnt="4">
        <dgm:presLayoutVars>
          <dgm:chMax val="1"/>
          <dgm:chPref val="1"/>
        </dgm:presLayoutVars>
      </dgm:prSet>
      <dgm:spPr/>
    </dgm:pt>
    <dgm:pt modelId="{E225E99E-E8C6-4A1E-9D50-5EBE1FAE1980}" type="pres">
      <dgm:prSet presAssocID="{D794AD50-C482-42F8-AFEE-40803D066B3C}" presName="sibTrans" presStyleCnt="0"/>
      <dgm:spPr/>
    </dgm:pt>
    <dgm:pt modelId="{73B66BEC-EE71-4D03-A68A-EE7008EF2685}" type="pres">
      <dgm:prSet presAssocID="{B1DFE27D-A633-4214-A786-666719B7549D}" presName="compNode" presStyleCnt="0"/>
      <dgm:spPr/>
    </dgm:pt>
    <dgm:pt modelId="{D5319D39-3A76-41DA-8F03-5FC38735CC9A}" type="pres">
      <dgm:prSet presAssocID="{B1DFE27D-A633-4214-A786-666719B7549D}"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Check List"/>
        </a:ext>
      </dgm:extLst>
    </dgm:pt>
    <dgm:pt modelId="{C69F76F1-FED6-4372-9571-F34649321D36}" type="pres">
      <dgm:prSet presAssocID="{B1DFE27D-A633-4214-A786-666719B7549D}" presName="spaceRect" presStyleCnt="0"/>
      <dgm:spPr/>
    </dgm:pt>
    <dgm:pt modelId="{AE6B8F87-C74C-4DCF-9B3F-B41B29076DE3}" type="pres">
      <dgm:prSet presAssocID="{B1DFE27D-A633-4214-A786-666719B7549D}" presName="textRect" presStyleLbl="revTx" presStyleIdx="1" presStyleCnt="4">
        <dgm:presLayoutVars>
          <dgm:chMax val="1"/>
          <dgm:chPref val="1"/>
        </dgm:presLayoutVars>
      </dgm:prSet>
      <dgm:spPr/>
    </dgm:pt>
    <dgm:pt modelId="{8AFF98BC-DF12-4CB1-99F6-185713E2B4EC}" type="pres">
      <dgm:prSet presAssocID="{B0F2F75F-878B-42DD-9252-7C29C79E1D0F}" presName="sibTrans" presStyleCnt="0"/>
      <dgm:spPr/>
    </dgm:pt>
    <dgm:pt modelId="{D1D0C987-F49F-4AFD-8F31-8EA7E5B8121A}" type="pres">
      <dgm:prSet presAssocID="{34712AEC-0ACA-43F2-8470-814ACA996348}" presName="compNode" presStyleCnt="0"/>
      <dgm:spPr/>
    </dgm:pt>
    <dgm:pt modelId="{40E0AAE3-E5F4-4367-8339-75FEAF9E3DE8}" type="pres">
      <dgm:prSet presAssocID="{34712AEC-0ACA-43F2-8470-814ACA996348}"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Gears"/>
        </a:ext>
      </dgm:extLst>
    </dgm:pt>
    <dgm:pt modelId="{251994CA-9084-4F34-B010-5C4FE6E30463}" type="pres">
      <dgm:prSet presAssocID="{34712AEC-0ACA-43F2-8470-814ACA996348}" presName="spaceRect" presStyleCnt="0"/>
      <dgm:spPr/>
    </dgm:pt>
    <dgm:pt modelId="{B28C0599-CCD0-4EA4-A25A-2317AD2FC991}" type="pres">
      <dgm:prSet presAssocID="{34712AEC-0ACA-43F2-8470-814ACA996348}" presName="textRect" presStyleLbl="revTx" presStyleIdx="2" presStyleCnt="4">
        <dgm:presLayoutVars>
          <dgm:chMax val="1"/>
          <dgm:chPref val="1"/>
        </dgm:presLayoutVars>
      </dgm:prSet>
      <dgm:spPr/>
    </dgm:pt>
    <dgm:pt modelId="{D8983E19-5B23-4475-8D6E-7AEE687AAA13}" type="pres">
      <dgm:prSet presAssocID="{0FEF2708-EA76-485F-B937-355302405487}" presName="sibTrans" presStyleCnt="0"/>
      <dgm:spPr/>
    </dgm:pt>
    <dgm:pt modelId="{FFE26AD7-EAAB-4333-81BE-D3B0C828C1A1}" type="pres">
      <dgm:prSet presAssocID="{61F5BAE1-AF82-4CD1-8752-AB0A72FDDF8D}" presName="compNode" presStyleCnt="0"/>
      <dgm:spPr/>
    </dgm:pt>
    <dgm:pt modelId="{813640D0-93D1-4456-8D37-00AB61CB3145}" type="pres">
      <dgm:prSet presAssocID="{61F5BAE1-AF82-4CD1-8752-AB0A72FDDF8D}"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Hierarchy"/>
        </a:ext>
      </dgm:extLst>
    </dgm:pt>
    <dgm:pt modelId="{2C2689B2-2143-4327-847C-E19C13F2A19C}" type="pres">
      <dgm:prSet presAssocID="{61F5BAE1-AF82-4CD1-8752-AB0A72FDDF8D}" presName="spaceRect" presStyleCnt="0"/>
      <dgm:spPr/>
    </dgm:pt>
    <dgm:pt modelId="{83BCC9C0-1CD6-4D9D-B9CA-E437DD5BE37A}" type="pres">
      <dgm:prSet presAssocID="{61F5BAE1-AF82-4CD1-8752-AB0A72FDDF8D}" presName="textRect" presStyleLbl="revTx" presStyleIdx="3" presStyleCnt="4">
        <dgm:presLayoutVars>
          <dgm:chMax val="1"/>
          <dgm:chPref val="1"/>
        </dgm:presLayoutVars>
      </dgm:prSet>
      <dgm:spPr/>
    </dgm:pt>
  </dgm:ptLst>
  <dgm:cxnLst>
    <dgm:cxn modelId="{9E11F915-3209-4B9F-8CE8-0B51A86E5DA2}" type="presOf" srcId="{56ACD7FC-127A-4604-A22B-DC637A28F837}" destId="{4B8A2C50-44E2-4633-9C3F-DEF40A52943E}" srcOrd="0" destOrd="0" presId="urn:microsoft.com/office/officeart/2018/2/layout/IconLabelList"/>
    <dgm:cxn modelId="{BF4D251F-F47C-40A9-A24B-A7757382A259}" type="presOf" srcId="{B1DFE27D-A633-4214-A786-666719B7549D}" destId="{AE6B8F87-C74C-4DCF-9B3F-B41B29076DE3}" srcOrd="0" destOrd="0" presId="urn:microsoft.com/office/officeart/2018/2/layout/IconLabelList"/>
    <dgm:cxn modelId="{4AACF046-F976-4411-8EFA-86F110D0B913}" srcId="{808E282C-590D-4693-8E73-51475427D97D}" destId="{61F5BAE1-AF82-4CD1-8752-AB0A72FDDF8D}" srcOrd="3" destOrd="0" parTransId="{09F17210-7FBA-452D-8C4A-7D8B026591E7}" sibTransId="{0937E4DA-8A1D-4475-A660-52FE7F30CFB8}"/>
    <dgm:cxn modelId="{68976B49-0640-4BB5-8E68-A3DFF3889A3A}" srcId="{808E282C-590D-4693-8E73-51475427D97D}" destId="{B1DFE27D-A633-4214-A786-666719B7549D}" srcOrd="1" destOrd="0" parTransId="{DEE64099-A6BD-48AB-9824-653C0EBE57D5}" sibTransId="{B0F2F75F-878B-42DD-9252-7C29C79E1D0F}"/>
    <dgm:cxn modelId="{9C552783-DD32-4DFF-9EE3-0B9706B1FAE4}" srcId="{808E282C-590D-4693-8E73-51475427D97D}" destId="{34712AEC-0ACA-43F2-8470-814ACA996348}" srcOrd="2" destOrd="0" parTransId="{C0F5EBB2-F3A2-4083-9C7A-12C6644FE2C6}" sibTransId="{0FEF2708-EA76-485F-B937-355302405487}"/>
    <dgm:cxn modelId="{D5B97EB1-38FC-4BE3-8547-E3188DEF0D36}" type="presOf" srcId="{808E282C-590D-4693-8E73-51475427D97D}" destId="{B9BC5384-7115-4893-8D80-5FB8D5616DF0}" srcOrd="0" destOrd="0" presId="urn:microsoft.com/office/officeart/2018/2/layout/IconLabelList"/>
    <dgm:cxn modelId="{84D832C5-AAC7-4D2C-97D7-00956480CE35}" srcId="{808E282C-590D-4693-8E73-51475427D97D}" destId="{56ACD7FC-127A-4604-A22B-DC637A28F837}" srcOrd="0" destOrd="0" parTransId="{748C6078-B49E-44F4-B212-0E5FC8D41F70}" sibTransId="{D794AD50-C482-42F8-AFEE-40803D066B3C}"/>
    <dgm:cxn modelId="{2E3CBBC7-387D-4127-A019-C9FB707A1816}" type="presOf" srcId="{34712AEC-0ACA-43F2-8470-814ACA996348}" destId="{B28C0599-CCD0-4EA4-A25A-2317AD2FC991}" srcOrd="0" destOrd="0" presId="urn:microsoft.com/office/officeart/2018/2/layout/IconLabelList"/>
    <dgm:cxn modelId="{E628D6F7-F257-45A9-BC75-9220E5555C14}" type="presOf" srcId="{61F5BAE1-AF82-4CD1-8752-AB0A72FDDF8D}" destId="{83BCC9C0-1CD6-4D9D-B9CA-E437DD5BE37A}" srcOrd="0" destOrd="0" presId="urn:microsoft.com/office/officeart/2018/2/layout/IconLabelList"/>
    <dgm:cxn modelId="{A905101C-74B3-42E9-B3A2-E0CEBF9BEB6D}" type="presParOf" srcId="{B9BC5384-7115-4893-8D80-5FB8D5616DF0}" destId="{6E11CBDF-E8D6-4ED3-8B92-3AB1ABEFC0C7}" srcOrd="0" destOrd="0" presId="urn:microsoft.com/office/officeart/2018/2/layout/IconLabelList"/>
    <dgm:cxn modelId="{A3EC0AB2-D239-4CB8-9DB7-5283AF69A1BF}" type="presParOf" srcId="{6E11CBDF-E8D6-4ED3-8B92-3AB1ABEFC0C7}" destId="{23C8DF87-204A-4DCB-A82B-2623611705F8}" srcOrd="0" destOrd="0" presId="urn:microsoft.com/office/officeart/2018/2/layout/IconLabelList"/>
    <dgm:cxn modelId="{66FF615D-E2A4-4314-90EF-983EEDBE2779}" type="presParOf" srcId="{6E11CBDF-E8D6-4ED3-8B92-3AB1ABEFC0C7}" destId="{286BB423-83B6-41C3-84A3-8F0639344EEB}" srcOrd="1" destOrd="0" presId="urn:microsoft.com/office/officeart/2018/2/layout/IconLabelList"/>
    <dgm:cxn modelId="{2C746D43-E30A-424C-B5D0-AB22F547AB5F}" type="presParOf" srcId="{6E11CBDF-E8D6-4ED3-8B92-3AB1ABEFC0C7}" destId="{4B8A2C50-44E2-4633-9C3F-DEF40A52943E}" srcOrd="2" destOrd="0" presId="urn:microsoft.com/office/officeart/2018/2/layout/IconLabelList"/>
    <dgm:cxn modelId="{1BA2E858-F4DE-4C6E-8706-33F7826772E2}" type="presParOf" srcId="{B9BC5384-7115-4893-8D80-5FB8D5616DF0}" destId="{E225E99E-E8C6-4A1E-9D50-5EBE1FAE1980}" srcOrd="1" destOrd="0" presId="urn:microsoft.com/office/officeart/2018/2/layout/IconLabelList"/>
    <dgm:cxn modelId="{D744153C-84D9-4524-B0F6-F5EF22324FDF}" type="presParOf" srcId="{B9BC5384-7115-4893-8D80-5FB8D5616DF0}" destId="{73B66BEC-EE71-4D03-A68A-EE7008EF2685}" srcOrd="2" destOrd="0" presId="urn:microsoft.com/office/officeart/2018/2/layout/IconLabelList"/>
    <dgm:cxn modelId="{A7ECC19D-918D-41E2-968E-4A9623E51A47}" type="presParOf" srcId="{73B66BEC-EE71-4D03-A68A-EE7008EF2685}" destId="{D5319D39-3A76-41DA-8F03-5FC38735CC9A}" srcOrd="0" destOrd="0" presId="urn:microsoft.com/office/officeart/2018/2/layout/IconLabelList"/>
    <dgm:cxn modelId="{D49DFDBE-628E-4EED-A95A-188A4DBD8AC2}" type="presParOf" srcId="{73B66BEC-EE71-4D03-A68A-EE7008EF2685}" destId="{C69F76F1-FED6-4372-9571-F34649321D36}" srcOrd="1" destOrd="0" presId="urn:microsoft.com/office/officeart/2018/2/layout/IconLabelList"/>
    <dgm:cxn modelId="{6BEFC421-123F-4FBF-9703-68FC7C287986}" type="presParOf" srcId="{73B66BEC-EE71-4D03-A68A-EE7008EF2685}" destId="{AE6B8F87-C74C-4DCF-9B3F-B41B29076DE3}" srcOrd="2" destOrd="0" presId="urn:microsoft.com/office/officeart/2018/2/layout/IconLabelList"/>
    <dgm:cxn modelId="{0144E61A-E281-41A4-9FAC-2F0B3CC2CD79}" type="presParOf" srcId="{B9BC5384-7115-4893-8D80-5FB8D5616DF0}" destId="{8AFF98BC-DF12-4CB1-99F6-185713E2B4EC}" srcOrd="3" destOrd="0" presId="urn:microsoft.com/office/officeart/2018/2/layout/IconLabelList"/>
    <dgm:cxn modelId="{58C45E7A-490F-47B2-A2FA-B40F8EAB97F2}" type="presParOf" srcId="{B9BC5384-7115-4893-8D80-5FB8D5616DF0}" destId="{D1D0C987-F49F-4AFD-8F31-8EA7E5B8121A}" srcOrd="4" destOrd="0" presId="urn:microsoft.com/office/officeart/2018/2/layout/IconLabelList"/>
    <dgm:cxn modelId="{A42D0E3D-7BC9-47D9-BCD5-F0D90FF582DF}" type="presParOf" srcId="{D1D0C987-F49F-4AFD-8F31-8EA7E5B8121A}" destId="{40E0AAE3-E5F4-4367-8339-75FEAF9E3DE8}" srcOrd="0" destOrd="0" presId="urn:microsoft.com/office/officeart/2018/2/layout/IconLabelList"/>
    <dgm:cxn modelId="{324CE246-5F2F-4953-9041-C808226E96EA}" type="presParOf" srcId="{D1D0C987-F49F-4AFD-8F31-8EA7E5B8121A}" destId="{251994CA-9084-4F34-B010-5C4FE6E30463}" srcOrd="1" destOrd="0" presId="urn:microsoft.com/office/officeart/2018/2/layout/IconLabelList"/>
    <dgm:cxn modelId="{E0BE7E8F-B46B-4F97-BE17-C796BE38174A}" type="presParOf" srcId="{D1D0C987-F49F-4AFD-8F31-8EA7E5B8121A}" destId="{B28C0599-CCD0-4EA4-A25A-2317AD2FC991}" srcOrd="2" destOrd="0" presId="urn:microsoft.com/office/officeart/2018/2/layout/IconLabelList"/>
    <dgm:cxn modelId="{94AE803B-E989-4413-89F1-1B64B84B44E6}" type="presParOf" srcId="{B9BC5384-7115-4893-8D80-5FB8D5616DF0}" destId="{D8983E19-5B23-4475-8D6E-7AEE687AAA13}" srcOrd="5" destOrd="0" presId="urn:microsoft.com/office/officeart/2018/2/layout/IconLabelList"/>
    <dgm:cxn modelId="{6D63CFE9-B994-4DF5-9511-2EB46031E3CD}" type="presParOf" srcId="{B9BC5384-7115-4893-8D80-5FB8D5616DF0}" destId="{FFE26AD7-EAAB-4333-81BE-D3B0C828C1A1}" srcOrd="6" destOrd="0" presId="urn:microsoft.com/office/officeart/2018/2/layout/IconLabelList"/>
    <dgm:cxn modelId="{2FF09AEE-1ED5-4E2A-81C3-2052B0F21882}" type="presParOf" srcId="{FFE26AD7-EAAB-4333-81BE-D3B0C828C1A1}" destId="{813640D0-93D1-4456-8D37-00AB61CB3145}" srcOrd="0" destOrd="0" presId="urn:microsoft.com/office/officeart/2018/2/layout/IconLabelList"/>
    <dgm:cxn modelId="{D8372FE1-AC10-41F9-8332-1253A3527B80}" type="presParOf" srcId="{FFE26AD7-EAAB-4333-81BE-D3B0C828C1A1}" destId="{2C2689B2-2143-4327-847C-E19C13F2A19C}" srcOrd="1" destOrd="0" presId="urn:microsoft.com/office/officeart/2018/2/layout/IconLabelList"/>
    <dgm:cxn modelId="{DB699DFA-8152-4D41-A73D-0886E9C2F68B}" type="presParOf" srcId="{FFE26AD7-EAAB-4333-81BE-D3B0C828C1A1}" destId="{83BCC9C0-1CD6-4D9D-B9CA-E437DD5BE37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EDC1EF-3BD7-473D-834E-F2BB5010F6B5}" type="doc">
      <dgm:prSet loTypeId="urn:microsoft.com/office/officeart/2008/layout/LinedList" loCatId="list" qsTypeId="urn:microsoft.com/office/officeart/2005/8/quickstyle/simple2" qsCatId="simple" csTypeId="urn:microsoft.com/office/officeart/2005/8/colors/accent5_2" csCatId="accent5" phldr="1"/>
      <dgm:spPr/>
      <dgm:t>
        <a:bodyPr/>
        <a:lstStyle/>
        <a:p>
          <a:endParaRPr lang="en-US"/>
        </a:p>
      </dgm:t>
    </dgm:pt>
    <dgm:pt modelId="{52FA795C-0FC1-483D-821C-6EADCF53A50E}">
      <dgm:prSet/>
      <dgm:spPr/>
      <dgm:t>
        <a:bodyPr/>
        <a:lstStyle/>
        <a:p>
          <a:r>
            <a:rPr lang="en-AU" dirty="0"/>
            <a:t>Expanded Risk Mitigation Plans</a:t>
          </a:r>
          <a:endParaRPr lang="en-US" dirty="0"/>
        </a:p>
      </dgm:t>
    </dgm:pt>
    <dgm:pt modelId="{7BE73FBF-90C8-4E07-B156-E4B280031FED}" type="parTrans" cxnId="{089819DA-9315-4E53-B100-31AE31E95B84}">
      <dgm:prSet/>
      <dgm:spPr/>
      <dgm:t>
        <a:bodyPr/>
        <a:lstStyle/>
        <a:p>
          <a:endParaRPr lang="en-US"/>
        </a:p>
      </dgm:t>
    </dgm:pt>
    <dgm:pt modelId="{D225E96F-EAA5-40E4-9C2C-09CE5607E93A}" type="sibTrans" cxnId="{089819DA-9315-4E53-B100-31AE31E95B84}">
      <dgm:prSet/>
      <dgm:spPr/>
      <dgm:t>
        <a:bodyPr/>
        <a:lstStyle/>
        <a:p>
          <a:endParaRPr lang="en-US"/>
        </a:p>
      </dgm:t>
    </dgm:pt>
    <dgm:pt modelId="{F58CBFA2-BECC-45AF-9102-A704BB8A6407}">
      <dgm:prSet/>
      <dgm:spPr/>
      <dgm:t>
        <a:bodyPr/>
        <a:lstStyle/>
        <a:p>
          <a:r>
            <a:rPr lang="en-AU"/>
            <a:t>Prioritizing User-Centred Approaches</a:t>
          </a:r>
          <a:endParaRPr lang="en-US"/>
        </a:p>
      </dgm:t>
    </dgm:pt>
    <dgm:pt modelId="{1704C09A-7CC8-489C-A5A9-66A476B28537}" type="parTrans" cxnId="{1D6EF162-15BD-4F3C-8C72-35A33556DD06}">
      <dgm:prSet/>
      <dgm:spPr/>
      <dgm:t>
        <a:bodyPr/>
        <a:lstStyle/>
        <a:p>
          <a:endParaRPr lang="en-US"/>
        </a:p>
      </dgm:t>
    </dgm:pt>
    <dgm:pt modelId="{FF36BC46-701F-4990-9DFC-97708D13A6FA}" type="sibTrans" cxnId="{1D6EF162-15BD-4F3C-8C72-35A33556DD06}">
      <dgm:prSet/>
      <dgm:spPr/>
      <dgm:t>
        <a:bodyPr/>
        <a:lstStyle/>
        <a:p>
          <a:endParaRPr lang="en-US"/>
        </a:p>
      </dgm:t>
    </dgm:pt>
    <dgm:pt modelId="{93E00397-814B-48A8-A315-5F9C85374903}">
      <dgm:prSet/>
      <dgm:spPr/>
      <dgm:t>
        <a:bodyPr/>
        <a:lstStyle/>
        <a:p>
          <a:r>
            <a:rPr lang="en-AU"/>
            <a:t>Pre-Release Testing for all of the Protocols</a:t>
          </a:r>
          <a:endParaRPr lang="en-US"/>
        </a:p>
      </dgm:t>
    </dgm:pt>
    <dgm:pt modelId="{395CCB3A-80D1-47AA-8883-625254B35E34}" type="parTrans" cxnId="{D6211BCE-4B23-40DE-BD20-D9E9B9476AC7}">
      <dgm:prSet/>
      <dgm:spPr/>
      <dgm:t>
        <a:bodyPr/>
        <a:lstStyle/>
        <a:p>
          <a:endParaRPr lang="en-US"/>
        </a:p>
      </dgm:t>
    </dgm:pt>
    <dgm:pt modelId="{16C4C6C1-863D-4785-B57A-967D2429E0B5}" type="sibTrans" cxnId="{D6211BCE-4B23-40DE-BD20-D9E9B9476AC7}">
      <dgm:prSet/>
      <dgm:spPr/>
      <dgm:t>
        <a:bodyPr/>
        <a:lstStyle/>
        <a:p>
          <a:endParaRPr lang="en-US"/>
        </a:p>
      </dgm:t>
    </dgm:pt>
    <dgm:pt modelId="{99880DEE-51B1-4D8D-948E-770100D1C396}">
      <dgm:prSet/>
      <dgm:spPr/>
      <dgm:t>
        <a:bodyPr/>
        <a:lstStyle/>
        <a:p>
          <a:r>
            <a:rPr lang="en-AU"/>
            <a:t>Involve  Developers </a:t>
          </a:r>
          <a:r>
            <a:rPr lang="en-AU" dirty="0"/>
            <a:t>into the Initial Protocol Design Process Teams</a:t>
          </a:r>
          <a:endParaRPr lang="en-US" dirty="0"/>
        </a:p>
      </dgm:t>
    </dgm:pt>
    <dgm:pt modelId="{93359F72-C427-413F-AF35-2CB5D23F4C49}" type="parTrans" cxnId="{F212DAC1-EED6-4256-B8F8-B2E8BF0AC1DD}">
      <dgm:prSet/>
      <dgm:spPr/>
      <dgm:t>
        <a:bodyPr/>
        <a:lstStyle/>
        <a:p>
          <a:endParaRPr lang="en-US"/>
        </a:p>
      </dgm:t>
    </dgm:pt>
    <dgm:pt modelId="{E8BE1BF0-CC5A-43B0-8660-E362E78D9E32}" type="sibTrans" cxnId="{F212DAC1-EED6-4256-B8F8-B2E8BF0AC1DD}">
      <dgm:prSet/>
      <dgm:spPr/>
      <dgm:t>
        <a:bodyPr/>
        <a:lstStyle/>
        <a:p>
          <a:endParaRPr lang="en-US"/>
        </a:p>
      </dgm:t>
    </dgm:pt>
    <dgm:pt modelId="{6BA0D2BA-6D85-47BA-B147-49B9B9BD3FEC}">
      <dgm:prSet/>
      <dgm:spPr/>
      <dgm:t>
        <a:bodyPr/>
        <a:lstStyle/>
        <a:p>
          <a:r>
            <a:rPr lang="en-AU" dirty="0"/>
            <a:t>Provide Adequate Support to all of the Stakeholders upon the E-Protocols Release</a:t>
          </a:r>
          <a:endParaRPr lang="en-US" dirty="0"/>
        </a:p>
      </dgm:t>
    </dgm:pt>
    <dgm:pt modelId="{7A2794C1-8004-4469-882B-A89EA42F644E}" type="parTrans" cxnId="{2A33409A-D3C0-4F7A-8BF9-C50E09E8610D}">
      <dgm:prSet/>
      <dgm:spPr/>
      <dgm:t>
        <a:bodyPr/>
        <a:lstStyle/>
        <a:p>
          <a:endParaRPr lang="en-US"/>
        </a:p>
      </dgm:t>
    </dgm:pt>
    <dgm:pt modelId="{4B66B8C8-703D-4C87-836A-75D38E3B710B}" type="sibTrans" cxnId="{2A33409A-D3C0-4F7A-8BF9-C50E09E8610D}">
      <dgm:prSet/>
      <dgm:spPr/>
      <dgm:t>
        <a:bodyPr/>
        <a:lstStyle/>
        <a:p>
          <a:endParaRPr lang="en-US"/>
        </a:p>
      </dgm:t>
    </dgm:pt>
    <dgm:pt modelId="{59474973-4F6B-40F9-BB5D-F09E7AAE6591}" type="pres">
      <dgm:prSet presAssocID="{6BEDC1EF-3BD7-473D-834E-F2BB5010F6B5}" presName="vert0" presStyleCnt="0">
        <dgm:presLayoutVars>
          <dgm:dir/>
          <dgm:animOne val="branch"/>
          <dgm:animLvl val="lvl"/>
        </dgm:presLayoutVars>
      </dgm:prSet>
      <dgm:spPr/>
    </dgm:pt>
    <dgm:pt modelId="{654AD831-D68B-41EF-938B-6232236FA840}" type="pres">
      <dgm:prSet presAssocID="{52FA795C-0FC1-483D-821C-6EADCF53A50E}" presName="thickLine" presStyleLbl="alignNode1" presStyleIdx="0" presStyleCnt="5"/>
      <dgm:spPr/>
    </dgm:pt>
    <dgm:pt modelId="{1FC5C52E-B95A-424C-B7D0-E87353F076DE}" type="pres">
      <dgm:prSet presAssocID="{52FA795C-0FC1-483D-821C-6EADCF53A50E}" presName="horz1" presStyleCnt="0"/>
      <dgm:spPr/>
    </dgm:pt>
    <dgm:pt modelId="{0FCEB579-EF0E-416C-9C52-21BE6D6E0FEB}" type="pres">
      <dgm:prSet presAssocID="{52FA795C-0FC1-483D-821C-6EADCF53A50E}" presName="tx1" presStyleLbl="revTx" presStyleIdx="0" presStyleCnt="5"/>
      <dgm:spPr/>
    </dgm:pt>
    <dgm:pt modelId="{93627D39-1285-45BF-AFC1-E407080997C6}" type="pres">
      <dgm:prSet presAssocID="{52FA795C-0FC1-483D-821C-6EADCF53A50E}" presName="vert1" presStyleCnt="0"/>
      <dgm:spPr/>
    </dgm:pt>
    <dgm:pt modelId="{45CE47FE-0B56-4CCA-A53D-F08C84093F02}" type="pres">
      <dgm:prSet presAssocID="{F58CBFA2-BECC-45AF-9102-A704BB8A6407}" presName="thickLine" presStyleLbl="alignNode1" presStyleIdx="1" presStyleCnt="5"/>
      <dgm:spPr/>
    </dgm:pt>
    <dgm:pt modelId="{DFFEE7DB-7B53-473F-9218-C44A2586914D}" type="pres">
      <dgm:prSet presAssocID="{F58CBFA2-BECC-45AF-9102-A704BB8A6407}" presName="horz1" presStyleCnt="0"/>
      <dgm:spPr/>
    </dgm:pt>
    <dgm:pt modelId="{D7998308-309B-4BB9-BFC5-FB3E814A613F}" type="pres">
      <dgm:prSet presAssocID="{F58CBFA2-BECC-45AF-9102-A704BB8A6407}" presName="tx1" presStyleLbl="revTx" presStyleIdx="1" presStyleCnt="5"/>
      <dgm:spPr/>
    </dgm:pt>
    <dgm:pt modelId="{4FE4DB07-394F-4D06-86CB-873BE5346FAB}" type="pres">
      <dgm:prSet presAssocID="{F58CBFA2-BECC-45AF-9102-A704BB8A6407}" presName="vert1" presStyleCnt="0"/>
      <dgm:spPr/>
    </dgm:pt>
    <dgm:pt modelId="{F6617A90-313C-4AD1-8463-93D2E38A8AC9}" type="pres">
      <dgm:prSet presAssocID="{93E00397-814B-48A8-A315-5F9C85374903}" presName="thickLine" presStyleLbl="alignNode1" presStyleIdx="2" presStyleCnt="5"/>
      <dgm:spPr/>
    </dgm:pt>
    <dgm:pt modelId="{03AFD413-21EF-450A-A8B4-B25B9D2C6EF6}" type="pres">
      <dgm:prSet presAssocID="{93E00397-814B-48A8-A315-5F9C85374903}" presName="horz1" presStyleCnt="0"/>
      <dgm:spPr/>
    </dgm:pt>
    <dgm:pt modelId="{42F030AC-4B52-4DC6-8E3D-71DBDD08818E}" type="pres">
      <dgm:prSet presAssocID="{93E00397-814B-48A8-A315-5F9C85374903}" presName="tx1" presStyleLbl="revTx" presStyleIdx="2" presStyleCnt="5"/>
      <dgm:spPr/>
    </dgm:pt>
    <dgm:pt modelId="{0B3FCEE8-6F02-4D68-B7CB-D75F7F5020C6}" type="pres">
      <dgm:prSet presAssocID="{93E00397-814B-48A8-A315-5F9C85374903}" presName="vert1" presStyleCnt="0"/>
      <dgm:spPr/>
    </dgm:pt>
    <dgm:pt modelId="{CD682138-063C-4F6B-BAF0-D69CF4F9D6E3}" type="pres">
      <dgm:prSet presAssocID="{99880DEE-51B1-4D8D-948E-770100D1C396}" presName="thickLine" presStyleLbl="alignNode1" presStyleIdx="3" presStyleCnt="5"/>
      <dgm:spPr/>
    </dgm:pt>
    <dgm:pt modelId="{DA967847-01D6-45ED-A3A3-9A20B42271DF}" type="pres">
      <dgm:prSet presAssocID="{99880DEE-51B1-4D8D-948E-770100D1C396}" presName="horz1" presStyleCnt="0"/>
      <dgm:spPr/>
    </dgm:pt>
    <dgm:pt modelId="{04A7B218-71FC-47AF-827F-12054BE80675}" type="pres">
      <dgm:prSet presAssocID="{99880DEE-51B1-4D8D-948E-770100D1C396}" presName="tx1" presStyleLbl="revTx" presStyleIdx="3" presStyleCnt="5"/>
      <dgm:spPr/>
    </dgm:pt>
    <dgm:pt modelId="{ECFF197B-5DA7-4F12-A3BD-8DCA9A88352A}" type="pres">
      <dgm:prSet presAssocID="{99880DEE-51B1-4D8D-948E-770100D1C396}" presName="vert1" presStyleCnt="0"/>
      <dgm:spPr/>
    </dgm:pt>
    <dgm:pt modelId="{68CD9187-D8D5-4AA1-8E4A-E83FB753D1EF}" type="pres">
      <dgm:prSet presAssocID="{6BA0D2BA-6D85-47BA-B147-49B9B9BD3FEC}" presName="thickLine" presStyleLbl="alignNode1" presStyleIdx="4" presStyleCnt="5"/>
      <dgm:spPr/>
    </dgm:pt>
    <dgm:pt modelId="{CB017056-39B7-4E64-98B8-2555D1D8E24D}" type="pres">
      <dgm:prSet presAssocID="{6BA0D2BA-6D85-47BA-B147-49B9B9BD3FEC}" presName="horz1" presStyleCnt="0"/>
      <dgm:spPr/>
    </dgm:pt>
    <dgm:pt modelId="{F4A3ACEB-24F5-4B2D-974D-7AE2E83E3ECB}" type="pres">
      <dgm:prSet presAssocID="{6BA0D2BA-6D85-47BA-B147-49B9B9BD3FEC}" presName="tx1" presStyleLbl="revTx" presStyleIdx="4" presStyleCnt="5"/>
      <dgm:spPr/>
    </dgm:pt>
    <dgm:pt modelId="{728DCED3-64D5-484E-A159-4A94D876A133}" type="pres">
      <dgm:prSet presAssocID="{6BA0D2BA-6D85-47BA-B147-49B9B9BD3FEC}" presName="vert1" presStyleCnt="0"/>
      <dgm:spPr/>
    </dgm:pt>
  </dgm:ptLst>
  <dgm:cxnLst>
    <dgm:cxn modelId="{8A50A25D-AD9F-4CB0-BAFF-7BEB6F8F4758}" type="presOf" srcId="{93E00397-814B-48A8-A315-5F9C85374903}" destId="{42F030AC-4B52-4DC6-8E3D-71DBDD08818E}" srcOrd="0" destOrd="0" presId="urn:microsoft.com/office/officeart/2008/layout/LinedList"/>
    <dgm:cxn modelId="{1D6EF162-15BD-4F3C-8C72-35A33556DD06}" srcId="{6BEDC1EF-3BD7-473D-834E-F2BB5010F6B5}" destId="{F58CBFA2-BECC-45AF-9102-A704BB8A6407}" srcOrd="1" destOrd="0" parTransId="{1704C09A-7CC8-489C-A5A9-66A476B28537}" sibTransId="{FF36BC46-701F-4990-9DFC-97708D13A6FA}"/>
    <dgm:cxn modelId="{AD861A88-1110-4939-9281-38097A712BA9}" type="presOf" srcId="{6BEDC1EF-3BD7-473D-834E-F2BB5010F6B5}" destId="{59474973-4F6B-40F9-BB5D-F09E7AAE6591}" srcOrd="0" destOrd="0" presId="urn:microsoft.com/office/officeart/2008/layout/LinedList"/>
    <dgm:cxn modelId="{2A33409A-D3C0-4F7A-8BF9-C50E09E8610D}" srcId="{6BEDC1EF-3BD7-473D-834E-F2BB5010F6B5}" destId="{6BA0D2BA-6D85-47BA-B147-49B9B9BD3FEC}" srcOrd="4" destOrd="0" parTransId="{7A2794C1-8004-4469-882B-A89EA42F644E}" sibTransId="{4B66B8C8-703D-4C87-836A-75D38E3B710B}"/>
    <dgm:cxn modelId="{34EEB4A6-F343-4951-A4DE-1A4029DC2F20}" type="presOf" srcId="{F58CBFA2-BECC-45AF-9102-A704BB8A6407}" destId="{D7998308-309B-4BB9-BFC5-FB3E814A613F}" srcOrd="0" destOrd="0" presId="urn:microsoft.com/office/officeart/2008/layout/LinedList"/>
    <dgm:cxn modelId="{F212DAC1-EED6-4256-B8F8-B2E8BF0AC1DD}" srcId="{6BEDC1EF-3BD7-473D-834E-F2BB5010F6B5}" destId="{99880DEE-51B1-4D8D-948E-770100D1C396}" srcOrd="3" destOrd="0" parTransId="{93359F72-C427-413F-AF35-2CB5D23F4C49}" sibTransId="{E8BE1BF0-CC5A-43B0-8660-E362E78D9E32}"/>
    <dgm:cxn modelId="{AADBCEC3-5480-42CD-BD35-792617486639}" type="presOf" srcId="{6BA0D2BA-6D85-47BA-B147-49B9B9BD3FEC}" destId="{F4A3ACEB-24F5-4B2D-974D-7AE2E83E3ECB}" srcOrd="0" destOrd="0" presId="urn:microsoft.com/office/officeart/2008/layout/LinedList"/>
    <dgm:cxn modelId="{16671FC6-09AD-407D-A97D-1437F2671748}" type="presOf" srcId="{99880DEE-51B1-4D8D-948E-770100D1C396}" destId="{04A7B218-71FC-47AF-827F-12054BE80675}" srcOrd="0" destOrd="0" presId="urn:microsoft.com/office/officeart/2008/layout/LinedList"/>
    <dgm:cxn modelId="{D6211BCE-4B23-40DE-BD20-D9E9B9476AC7}" srcId="{6BEDC1EF-3BD7-473D-834E-F2BB5010F6B5}" destId="{93E00397-814B-48A8-A315-5F9C85374903}" srcOrd="2" destOrd="0" parTransId="{395CCB3A-80D1-47AA-8883-625254B35E34}" sibTransId="{16C4C6C1-863D-4785-B57A-967D2429E0B5}"/>
    <dgm:cxn modelId="{089819DA-9315-4E53-B100-31AE31E95B84}" srcId="{6BEDC1EF-3BD7-473D-834E-F2BB5010F6B5}" destId="{52FA795C-0FC1-483D-821C-6EADCF53A50E}" srcOrd="0" destOrd="0" parTransId="{7BE73FBF-90C8-4E07-B156-E4B280031FED}" sibTransId="{D225E96F-EAA5-40E4-9C2C-09CE5607E93A}"/>
    <dgm:cxn modelId="{EFBA2DFE-961B-4797-B2A4-0F31A99E3B52}" type="presOf" srcId="{52FA795C-0FC1-483D-821C-6EADCF53A50E}" destId="{0FCEB579-EF0E-416C-9C52-21BE6D6E0FEB}" srcOrd="0" destOrd="0" presId="urn:microsoft.com/office/officeart/2008/layout/LinedList"/>
    <dgm:cxn modelId="{7A759EF6-825C-4759-93E1-9B74A7B7462D}" type="presParOf" srcId="{59474973-4F6B-40F9-BB5D-F09E7AAE6591}" destId="{654AD831-D68B-41EF-938B-6232236FA840}" srcOrd="0" destOrd="0" presId="urn:microsoft.com/office/officeart/2008/layout/LinedList"/>
    <dgm:cxn modelId="{8E02B641-4B5C-4691-A000-8484C7A471F9}" type="presParOf" srcId="{59474973-4F6B-40F9-BB5D-F09E7AAE6591}" destId="{1FC5C52E-B95A-424C-B7D0-E87353F076DE}" srcOrd="1" destOrd="0" presId="urn:microsoft.com/office/officeart/2008/layout/LinedList"/>
    <dgm:cxn modelId="{69B9362A-B2D9-46E5-9BEA-C29BF9928227}" type="presParOf" srcId="{1FC5C52E-B95A-424C-B7D0-E87353F076DE}" destId="{0FCEB579-EF0E-416C-9C52-21BE6D6E0FEB}" srcOrd="0" destOrd="0" presId="urn:microsoft.com/office/officeart/2008/layout/LinedList"/>
    <dgm:cxn modelId="{F58E0D46-3F13-4F48-9F22-EFB89FC6C3F7}" type="presParOf" srcId="{1FC5C52E-B95A-424C-B7D0-E87353F076DE}" destId="{93627D39-1285-45BF-AFC1-E407080997C6}" srcOrd="1" destOrd="0" presId="urn:microsoft.com/office/officeart/2008/layout/LinedList"/>
    <dgm:cxn modelId="{2EBCE94F-F9B7-46B2-A6BA-2C1DFA04F23E}" type="presParOf" srcId="{59474973-4F6B-40F9-BB5D-F09E7AAE6591}" destId="{45CE47FE-0B56-4CCA-A53D-F08C84093F02}" srcOrd="2" destOrd="0" presId="urn:microsoft.com/office/officeart/2008/layout/LinedList"/>
    <dgm:cxn modelId="{502B8BA6-FD3D-4AB3-BB1F-5710F06ECEFA}" type="presParOf" srcId="{59474973-4F6B-40F9-BB5D-F09E7AAE6591}" destId="{DFFEE7DB-7B53-473F-9218-C44A2586914D}" srcOrd="3" destOrd="0" presId="urn:microsoft.com/office/officeart/2008/layout/LinedList"/>
    <dgm:cxn modelId="{7C75DD64-6F5A-4579-9000-8FAD4421EC2D}" type="presParOf" srcId="{DFFEE7DB-7B53-473F-9218-C44A2586914D}" destId="{D7998308-309B-4BB9-BFC5-FB3E814A613F}" srcOrd="0" destOrd="0" presId="urn:microsoft.com/office/officeart/2008/layout/LinedList"/>
    <dgm:cxn modelId="{BB002871-0362-41A4-9033-829D381E1611}" type="presParOf" srcId="{DFFEE7DB-7B53-473F-9218-C44A2586914D}" destId="{4FE4DB07-394F-4D06-86CB-873BE5346FAB}" srcOrd="1" destOrd="0" presId="urn:microsoft.com/office/officeart/2008/layout/LinedList"/>
    <dgm:cxn modelId="{565D98E2-916F-44DD-AAA3-328646586FB3}" type="presParOf" srcId="{59474973-4F6B-40F9-BB5D-F09E7AAE6591}" destId="{F6617A90-313C-4AD1-8463-93D2E38A8AC9}" srcOrd="4" destOrd="0" presId="urn:microsoft.com/office/officeart/2008/layout/LinedList"/>
    <dgm:cxn modelId="{CE55F65C-346F-4A54-BEBC-F9CC6C5AC570}" type="presParOf" srcId="{59474973-4F6B-40F9-BB5D-F09E7AAE6591}" destId="{03AFD413-21EF-450A-A8B4-B25B9D2C6EF6}" srcOrd="5" destOrd="0" presId="urn:microsoft.com/office/officeart/2008/layout/LinedList"/>
    <dgm:cxn modelId="{D4D36A69-64AA-4177-BE81-BA53408C89C6}" type="presParOf" srcId="{03AFD413-21EF-450A-A8B4-B25B9D2C6EF6}" destId="{42F030AC-4B52-4DC6-8E3D-71DBDD08818E}" srcOrd="0" destOrd="0" presId="urn:microsoft.com/office/officeart/2008/layout/LinedList"/>
    <dgm:cxn modelId="{F988B439-8333-4E07-BAA7-0B46A62E0C2F}" type="presParOf" srcId="{03AFD413-21EF-450A-A8B4-B25B9D2C6EF6}" destId="{0B3FCEE8-6F02-4D68-B7CB-D75F7F5020C6}" srcOrd="1" destOrd="0" presId="urn:microsoft.com/office/officeart/2008/layout/LinedList"/>
    <dgm:cxn modelId="{4AF9488F-3406-4CED-A7DF-D8D906DE16E7}" type="presParOf" srcId="{59474973-4F6B-40F9-BB5D-F09E7AAE6591}" destId="{CD682138-063C-4F6B-BAF0-D69CF4F9D6E3}" srcOrd="6" destOrd="0" presId="urn:microsoft.com/office/officeart/2008/layout/LinedList"/>
    <dgm:cxn modelId="{102E02C8-1FC9-4D04-B49C-6A9D968FF6A5}" type="presParOf" srcId="{59474973-4F6B-40F9-BB5D-F09E7AAE6591}" destId="{DA967847-01D6-45ED-A3A3-9A20B42271DF}" srcOrd="7" destOrd="0" presId="urn:microsoft.com/office/officeart/2008/layout/LinedList"/>
    <dgm:cxn modelId="{4DF02A34-3576-45F5-B488-8BF56D20D911}" type="presParOf" srcId="{DA967847-01D6-45ED-A3A3-9A20B42271DF}" destId="{04A7B218-71FC-47AF-827F-12054BE80675}" srcOrd="0" destOrd="0" presId="urn:microsoft.com/office/officeart/2008/layout/LinedList"/>
    <dgm:cxn modelId="{DE25DDE2-1CD4-4600-88BC-380D40CD1FC1}" type="presParOf" srcId="{DA967847-01D6-45ED-A3A3-9A20B42271DF}" destId="{ECFF197B-5DA7-4F12-A3BD-8DCA9A88352A}" srcOrd="1" destOrd="0" presId="urn:microsoft.com/office/officeart/2008/layout/LinedList"/>
    <dgm:cxn modelId="{A5475AB5-7C3F-41A9-A4BF-BFCCBDBE95CA}" type="presParOf" srcId="{59474973-4F6B-40F9-BB5D-F09E7AAE6591}" destId="{68CD9187-D8D5-4AA1-8E4A-E83FB753D1EF}" srcOrd="8" destOrd="0" presId="urn:microsoft.com/office/officeart/2008/layout/LinedList"/>
    <dgm:cxn modelId="{A5FB967A-9333-4E4E-B7FA-79E477D81137}" type="presParOf" srcId="{59474973-4F6B-40F9-BB5D-F09E7AAE6591}" destId="{CB017056-39B7-4E64-98B8-2555D1D8E24D}" srcOrd="9" destOrd="0" presId="urn:microsoft.com/office/officeart/2008/layout/LinedList"/>
    <dgm:cxn modelId="{00C8F1EA-5210-408A-B157-388723F7F472}" type="presParOf" srcId="{CB017056-39B7-4E64-98B8-2555D1D8E24D}" destId="{F4A3ACEB-24F5-4B2D-974D-7AE2E83E3ECB}" srcOrd="0" destOrd="0" presId="urn:microsoft.com/office/officeart/2008/layout/LinedList"/>
    <dgm:cxn modelId="{EE13156D-CACC-4BEB-A0FB-5809F5223C22}" type="presParOf" srcId="{CB017056-39B7-4E64-98B8-2555D1D8E24D}" destId="{728DCED3-64D5-484E-A159-4A94D876A13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8DF87-204A-4DCB-A82B-2623611705F8}">
      <dsp:nvSpPr>
        <dsp:cNvPr id="0" name=""/>
        <dsp:cNvSpPr/>
      </dsp:nvSpPr>
      <dsp:spPr>
        <a:xfrm>
          <a:off x="1138979" y="1203549"/>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8A2C50-44E2-4633-9C3F-DEF40A52943E}">
      <dsp:nvSpPr>
        <dsp:cNvPr id="0" name=""/>
        <dsp:cNvSpPr/>
      </dsp:nvSpPr>
      <dsp:spPr>
        <a:xfrm>
          <a:off x="569079"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AU" sz="2300" kern="1200"/>
            <a:t>Stabilization</a:t>
          </a:r>
          <a:endParaRPr lang="en-US" sz="2300" kern="1200"/>
        </a:p>
      </dsp:txBody>
      <dsp:txXfrm>
        <a:off x="569079" y="2427788"/>
        <a:ext cx="2072362" cy="720000"/>
      </dsp:txXfrm>
    </dsp:sp>
    <dsp:sp modelId="{D5319D39-3A76-41DA-8F03-5FC38735CC9A}">
      <dsp:nvSpPr>
        <dsp:cNvPr id="0" name=""/>
        <dsp:cNvSpPr/>
      </dsp:nvSpPr>
      <dsp:spPr>
        <a:xfrm>
          <a:off x="3574005" y="1203549"/>
          <a:ext cx="932563" cy="93256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6B8F87-C74C-4DCF-9B3F-B41B29076DE3}">
      <dsp:nvSpPr>
        <dsp:cNvPr id="0" name=""/>
        <dsp:cNvSpPr/>
      </dsp:nvSpPr>
      <dsp:spPr>
        <a:xfrm>
          <a:off x="3004105"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AU" sz="2300" kern="1200"/>
            <a:t>Standardization</a:t>
          </a:r>
          <a:endParaRPr lang="en-US" sz="2300" kern="1200"/>
        </a:p>
      </dsp:txBody>
      <dsp:txXfrm>
        <a:off x="3004105" y="2427788"/>
        <a:ext cx="2072362" cy="720000"/>
      </dsp:txXfrm>
    </dsp:sp>
    <dsp:sp modelId="{40E0AAE3-E5F4-4367-8339-75FEAF9E3DE8}">
      <dsp:nvSpPr>
        <dsp:cNvPr id="0" name=""/>
        <dsp:cNvSpPr/>
      </dsp:nvSpPr>
      <dsp:spPr>
        <a:xfrm>
          <a:off x="6009031" y="1203549"/>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8C0599-CCD0-4EA4-A25A-2317AD2FC991}">
      <dsp:nvSpPr>
        <dsp:cNvPr id="0" name=""/>
        <dsp:cNvSpPr/>
      </dsp:nvSpPr>
      <dsp:spPr>
        <a:xfrm>
          <a:off x="5439131"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AU" sz="2300" kern="1200"/>
            <a:t>Optimization</a:t>
          </a:r>
          <a:endParaRPr lang="en-US" sz="2300" kern="1200"/>
        </a:p>
      </dsp:txBody>
      <dsp:txXfrm>
        <a:off x="5439131" y="2427788"/>
        <a:ext cx="2072362" cy="720000"/>
      </dsp:txXfrm>
    </dsp:sp>
    <dsp:sp modelId="{813640D0-93D1-4456-8D37-00AB61CB3145}">
      <dsp:nvSpPr>
        <dsp:cNvPr id="0" name=""/>
        <dsp:cNvSpPr/>
      </dsp:nvSpPr>
      <dsp:spPr>
        <a:xfrm>
          <a:off x="8444057" y="1203549"/>
          <a:ext cx="932563" cy="932563"/>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BCC9C0-1CD6-4D9D-B9CA-E437DD5BE37A}">
      <dsp:nvSpPr>
        <dsp:cNvPr id="0" name=""/>
        <dsp:cNvSpPr/>
      </dsp:nvSpPr>
      <dsp:spPr>
        <a:xfrm>
          <a:off x="7874157"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AU" sz="2300" kern="1200"/>
            <a:t>And Finally!!!! DIGITAL TRANSFORMATION!</a:t>
          </a:r>
          <a:endParaRPr lang="en-US" sz="2300" kern="1200"/>
        </a:p>
      </dsp:txBody>
      <dsp:txXfrm>
        <a:off x="7874157" y="2427788"/>
        <a:ext cx="2072362"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AD831-D68B-41EF-938B-6232236FA840}">
      <dsp:nvSpPr>
        <dsp:cNvPr id="0" name=""/>
        <dsp:cNvSpPr/>
      </dsp:nvSpPr>
      <dsp:spPr>
        <a:xfrm>
          <a:off x="0" y="456"/>
          <a:ext cx="382218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FCEB579-EF0E-416C-9C52-21BE6D6E0FEB}">
      <dsp:nvSpPr>
        <dsp:cNvPr id="0" name=""/>
        <dsp:cNvSpPr/>
      </dsp:nvSpPr>
      <dsp:spPr>
        <a:xfrm>
          <a:off x="0" y="456"/>
          <a:ext cx="3822189" cy="748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AU" sz="2100" kern="1200" dirty="0"/>
            <a:t>Expanded Risk Mitigation Plans</a:t>
          </a:r>
          <a:endParaRPr lang="en-US" sz="2100" kern="1200" dirty="0"/>
        </a:p>
      </dsp:txBody>
      <dsp:txXfrm>
        <a:off x="0" y="456"/>
        <a:ext cx="3822189" cy="748369"/>
      </dsp:txXfrm>
    </dsp:sp>
    <dsp:sp modelId="{45CE47FE-0B56-4CCA-A53D-F08C84093F02}">
      <dsp:nvSpPr>
        <dsp:cNvPr id="0" name=""/>
        <dsp:cNvSpPr/>
      </dsp:nvSpPr>
      <dsp:spPr>
        <a:xfrm>
          <a:off x="0" y="748826"/>
          <a:ext cx="382218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7998308-309B-4BB9-BFC5-FB3E814A613F}">
      <dsp:nvSpPr>
        <dsp:cNvPr id="0" name=""/>
        <dsp:cNvSpPr/>
      </dsp:nvSpPr>
      <dsp:spPr>
        <a:xfrm>
          <a:off x="0" y="748826"/>
          <a:ext cx="3822189" cy="748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AU" sz="2100" kern="1200"/>
            <a:t>Prioritizing User-Centred Approaches</a:t>
          </a:r>
          <a:endParaRPr lang="en-US" sz="2100" kern="1200"/>
        </a:p>
      </dsp:txBody>
      <dsp:txXfrm>
        <a:off x="0" y="748826"/>
        <a:ext cx="3822189" cy="748369"/>
      </dsp:txXfrm>
    </dsp:sp>
    <dsp:sp modelId="{F6617A90-313C-4AD1-8463-93D2E38A8AC9}">
      <dsp:nvSpPr>
        <dsp:cNvPr id="0" name=""/>
        <dsp:cNvSpPr/>
      </dsp:nvSpPr>
      <dsp:spPr>
        <a:xfrm>
          <a:off x="0" y="1497196"/>
          <a:ext cx="382218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2F030AC-4B52-4DC6-8E3D-71DBDD08818E}">
      <dsp:nvSpPr>
        <dsp:cNvPr id="0" name=""/>
        <dsp:cNvSpPr/>
      </dsp:nvSpPr>
      <dsp:spPr>
        <a:xfrm>
          <a:off x="0" y="1497196"/>
          <a:ext cx="3822189" cy="748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AU" sz="2100" kern="1200"/>
            <a:t>Pre-Release Testing for all of the Protocols</a:t>
          </a:r>
          <a:endParaRPr lang="en-US" sz="2100" kern="1200"/>
        </a:p>
      </dsp:txBody>
      <dsp:txXfrm>
        <a:off x="0" y="1497196"/>
        <a:ext cx="3822189" cy="748369"/>
      </dsp:txXfrm>
    </dsp:sp>
    <dsp:sp modelId="{CD682138-063C-4F6B-BAF0-D69CF4F9D6E3}">
      <dsp:nvSpPr>
        <dsp:cNvPr id="0" name=""/>
        <dsp:cNvSpPr/>
      </dsp:nvSpPr>
      <dsp:spPr>
        <a:xfrm>
          <a:off x="0" y="2245565"/>
          <a:ext cx="382218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A7B218-71FC-47AF-827F-12054BE80675}">
      <dsp:nvSpPr>
        <dsp:cNvPr id="0" name=""/>
        <dsp:cNvSpPr/>
      </dsp:nvSpPr>
      <dsp:spPr>
        <a:xfrm>
          <a:off x="0" y="2245565"/>
          <a:ext cx="3822189" cy="748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AU" sz="2100" kern="1200"/>
            <a:t>Involve  Developers </a:t>
          </a:r>
          <a:r>
            <a:rPr lang="en-AU" sz="2100" kern="1200" dirty="0"/>
            <a:t>into the Initial Protocol Design Process Teams</a:t>
          </a:r>
          <a:endParaRPr lang="en-US" sz="2100" kern="1200" dirty="0"/>
        </a:p>
      </dsp:txBody>
      <dsp:txXfrm>
        <a:off x="0" y="2245565"/>
        <a:ext cx="3822189" cy="748369"/>
      </dsp:txXfrm>
    </dsp:sp>
    <dsp:sp modelId="{68CD9187-D8D5-4AA1-8E4A-E83FB753D1EF}">
      <dsp:nvSpPr>
        <dsp:cNvPr id="0" name=""/>
        <dsp:cNvSpPr/>
      </dsp:nvSpPr>
      <dsp:spPr>
        <a:xfrm>
          <a:off x="0" y="2993935"/>
          <a:ext cx="382218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A3ACEB-24F5-4B2D-974D-7AE2E83E3ECB}">
      <dsp:nvSpPr>
        <dsp:cNvPr id="0" name=""/>
        <dsp:cNvSpPr/>
      </dsp:nvSpPr>
      <dsp:spPr>
        <a:xfrm>
          <a:off x="0" y="2993935"/>
          <a:ext cx="3822189" cy="748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AU" sz="2100" kern="1200" dirty="0"/>
            <a:t>Provide Adequate Support to all of the Stakeholders upon the E-Protocols Release</a:t>
          </a:r>
          <a:endParaRPr lang="en-US" sz="2100" kern="1200" dirty="0"/>
        </a:p>
      </dsp:txBody>
      <dsp:txXfrm>
        <a:off x="0" y="2993935"/>
        <a:ext cx="3822189" cy="748369"/>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6/1/2024</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67396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72526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19061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03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47473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60914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20629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6850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3498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396696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6/1/2024</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43998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6/1/2024</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2288332813"/>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michael.baron@baronconsulting.com.au" TargetMode="External"/><Relationship Id="rId2" Type="http://schemas.openxmlformats.org/officeDocument/2006/relationships/hyperlink" Target="https://www.linkedin.com/in/dr-michael-baron-78b8904b/" TargetMode="Externa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Neon 3D circle art">
            <a:extLst>
              <a:ext uri="{FF2B5EF4-FFF2-40B4-BE49-F238E27FC236}">
                <a16:creationId xmlns:a16="http://schemas.microsoft.com/office/drawing/2014/main" id="{6C3F7B41-68B6-583B-88C1-59D5CF38213D}"/>
              </a:ext>
            </a:extLst>
          </p:cNvPr>
          <p:cNvPicPr>
            <a:picLocks noChangeAspect="1"/>
          </p:cNvPicPr>
          <p:nvPr/>
        </p:nvPicPr>
        <p:blipFill rotWithShape="1">
          <a:blip r:embed="rId2">
            <a:alphaModFix amt="50000"/>
          </a:blip>
          <a:srcRect t="21309" r="-1" b="-1"/>
          <a:stretch/>
        </p:blipFill>
        <p:spPr>
          <a:xfrm>
            <a:off x="20" y="10"/>
            <a:ext cx="12188931" cy="6857990"/>
          </a:xfrm>
          <a:prstGeom prst="rect">
            <a:avLst/>
          </a:prstGeom>
        </p:spPr>
      </p:pic>
      <p:sp>
        <p:nvSpPr>
          <p:cNvPr id="2" name="Title 1">
            <a:extLst>
              <a:ext uri="{FF2B5EF4-FFF2-40B4-BE49-F238E27FC236}">
                <a16:creationId xmlns:a16="http://schemas.microsoft.com/office/drawing/2014/main" id="{041F4DFF-0605-2B01-08E8-5D5B3766509E}"/>
              </a:ext>
            </a:extLst>
          </p:cNvPr>
          <p:cNvSpPr>
            <a:spLocks noGrp="1"/>
          </p:cNvSpPr>
          <p:nvPr>
            <p:ph type="ctrTitle"/>
          </p:nvPr>
        </p:nvSpPr>
        <p:spPr>
          <a:xfrm>
            <a:off x="1527048" y="1124712"/>
            <a:ext cx="9144000" cy="3063240"/>
          </a:xfrm>
        </p:spPr>
        <p:txBody>
          <a:bodyPr>
            <a:normAutofit fontScale="90000"/>
          </a:bodyPr>
          <a:lstStyle/>
          <a:p>
            <a:pPr algn="ctr"/>
            <a:r>
              <a:rPr lang="en-AU" dirty="0"/>
              <a:t>Digital Transformation:</a:t>
            </a:r>
          </a:p>
        </p:txBody>
      </p:sp>
      <p:sp>
        <p:nvSpPr>
          <p:cNvPr id="3" name="Subtitle 2">
            <a:extLst>
              <a:ext uri="{FF2B5EF4-FFF2-40B4-BE49-F238E27FC236}">
                <a16:creationId xmlns:a16="http://schemas.microsoft.com/office/drawing/2014/main" id="{192C2E6F-BAB9-655F-29A3-A84A1C2C04E2}"/>
              </a:ext>
            </a:extLst>
          </p:cNvPr>
          <p:cNvSpPr>
            <a:spLocks noGrp="1"/>
          </p:cNvSpPr>
          <p:nvPr>
            <p:ph type="subTitle" idx="1"/>
          </p:nvPr>
        </p:nvSpPr>
        <p:spPr>
          <a:xfrm>
            <a:off x="1527048" y="4599432"/>
            <a:ext cx="9144000" cy="1227520"/>
          </a:xfrm>
        </p:spPr>
        <p:txBody>
          <a:bodyPr>
            <a:normAutofit/>
          </a:bodyPr>
          <a:lstStyle/>
          <a:p>
            <a:pPr algn="ctr"/>
            <a:r>
              <a:rPr lang="en-AU" sz="3200" dirty="0"/>
              <a:t>Riding the Emerging Technology Wave</a:t>
            </a:r>
          </a:p>
        </p:txBody>
      </p:sp>
      <p:sp>
        <p:nvSpPr>
          <p:cNvPr id="11" name="Rectangle 6">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571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6">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830271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E9505-CC88-A5EA-8818-77A79A09C009}"/>
              </a:ext>
            </a:extLst>
          </p:cNvPr>
          <p:cNvSpPr>
            <a:spLocks noGrp="1"/>
          </p:cNvSpPr>
          <p:nvPr>
            <p:ph type="title"/>
          </p:nvPr>
        </p:nvSpPr>
        <p:spPr/>
        <p:txBody>
          <a:bodyPr>
            <a:normAutofit fontScale="90000"/>
          </a:bodyPr>
          <a:lstStyle/>
          <a:p>
            <a:r>
              <a:rPr lang="en-AU" dirty="0"/>
              <a:t>https://www.linkedin.com/in/dr-michael-baron-78b8904b/</a:t>
            </a:r>
          </a:p>
        </p:txBody>
      </p:sp>
      <p:pic>
        <p:nvPicPr>
          <p:cNvPr id="5" name="Content Placeholder 4" descr="A person holding two ping pong paddles&#10;&#10;Description automatically generated">
            <a:extLst>
              <a:ext uri="{FF2B5EF4-FFF2-40B4-BE49-F238E27FC236}">
                <a16:creationId xmlns:a16="http://schemas.microsoft.com/office/drawing/2014/main" id="{0313B402-260E-485A-5400-D01173018B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69544" y="1928813"/>
            <a:ext cx="4252912" cy="4252912"/>
          </a:xfrm>
        </p:spPr>
      </p:pic>
    </p:spTree>
    <p:extLst>
      <p:ext uri="{BB962C8B-B14F-4D97-AF65-F5344CB8AC3E}">
        <p14:creationId xmlns:p14="http://schemas.microsoft.com/office/powerpoint/2010/main" val="2419379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310A-3380-CBC6-0C9E-20928CD74F35}"/>
              </a:ext>
            </a:extLst>
          </p:cNvPr>
          <p:cNvSpPr>
            <a:spLocks noGrp="1"/>
          </p:cNvSpPr>
          <p:nvPr>
            <p:ph type="title"/>
          </p:nvPr>
        </p:nvSpPr>
        <p:spPr/>
        <p:txBody>
          <a:bodyPr/>
          <a:lstStyle/>
          <a:p>
            <a:r>
              <a:rPr lang="en-AU" dirty="0"/>
              <a:t>Digital Transformation Uncovered</a:t>
            </a:r>
          </a:p>
        </p:txBody>
      </p:sp>
      <p:sp>
        <p:nvSpPr>
          <p:cNvPr id="3" name="Content Placeholder 2">
            <a:extLst>
              <a:ext uri="{FF2B5EF4-FFF2-40B4-BE49-F238E27FC236}">
                <a16:creationId xmlns:a16="http://schemas.microsoft.com/office/drawing/2014/main" id="{94A7E117-D87F-4CB5-C548-04AB6E200D6B}"/>
              </a:ext>
            </a:extLst>
          </p:cNvPr>
          <p:cNvSpPr>
            <a:spLocks noGrp="1"/>
          </p:cNvSpPr>
          <p:nvPr>
            <p:ph idx="1"/>
          </p:nvPr>
        </p:nvSpPr>
        <p:spPr/>
        <p:txBody>
          <a:bodyPr/>
          <a:lstStyle/>
          <a:p>
            <a:r>
              <a:rPr lang="en-US" dirty="0"/>
              <a:t>Digital transformation refers to the integration of digital technology into all aspects of an organization, fundamentally changing how it operates and delivers value to its customers. It involves leveraging technological advancements to streamline processes, enhance efficiency, and innovate business models. (ChatGPT, 2024)</a:t>
            </a:r>
            <a:endParaRPr lang="en-AU" dirty="0"/>
          </a:p>
        </p:txBody>
      </p:sp>
    </p:spTree>
    <p:extLst>
      <p:ext uri="{BB962C8B-B14F-4D97-AF65-F5344CB8AC3E}">
        <p14:creationId xmlns:p14="http://schemas.microsoft.com/office/powerpoint/2010/main" val="3711094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7AA6564-FF54-1262-B28B-0928790E3FCE}"/>
              </a:ext>
            </a:extLst>
          </p:cNvPr>
          <p:cNvSpPr>
            <a:spLocks noGrp="1" noChangeArrowheads="1"/>
          </p:cNvSpPr>
          <p:nvPr>
            <p:ph type="title"/>
          </p:nvPr>
        </p:nvSpPr>
        <p:spPr/>
        <p:txBody>
          <a:bodyPr/>
          <a:lstStyle/>
          <a:p>
            <a:pPr eaLnBrk="1" hangingPunct="1"/>
            <a:r>
              <a:rPr lang="en-AU" altLang="en-US" dirty="0"/>
              <a:t>AI-Triggered Transformation</a:t>
            </a:r>
          </a:p>
        </p:txBody>
      </p:sp>
      <p:pic>
        <p:nvPicPr>
          <p:cNvPr id="5123" name="Content Placeholder 4" descr="A person looking out a window&#10;&#10;Description automatically generated">
            <a:extLst>
              <a:ext uri="{FF2B5EF4-FFF2-40B4-BE49-F238E27FC236}">
                <a16:creationId xmlns:a16="http://schemas.microsoft.com/office/drawing/2014/main" id="{EED1B578-72A5-3408-AAFC-A9C5B11D82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2625" y="1690688"/>
            <a:ext cx="4408488" cy="4351337"/>
          </a:xfrm>
        </p:spPr>
      </p:pic>
      <p:pic>
        <p:nvPicPr>
          <p:cNvPr id="5124" name="Picture 6" descr="A nun kicking a group of children&#10;&#10;Description automatically generated">
            <a:extLst>
              <a:ext uri="{FF2B5EF4-FFF2-40B4-BE49-F238E27FC236}">
                <a16:creationId xmlns:a16="http://schemas.microsoft.com/office/drawing/2014/main" id="{32B3636F-F8E0-93CE-B31E-C92584E8F7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198563"/>
            <a:ext cx="5715000"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descr="&quot;&quot;">
            <a:extLst>
              <a:ext uri="{FF2B5EF4-FFF2-40B4-BE49-F238E27FC236}">
                <a16:creationId xmlns:a16="http://schemas.microsoft.com/office/drawing/2014/main" id="{15F14F08-D676-0274-6DAC-992B30BBCF2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1267" name="Picture 58">
            <a:extLst>
              <a:ext uri="{FF2B5EF4-FFF2-40B4-BE49-F238E27FC236}">
                <a16:creationId xmlns:a16="http://schemas.microsoft.com/office/drawing/2014/main" id="{F7AED28C-FC00-8953-031F-4B17BD301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itle 1">
            <a:extLst>
              <a:ext uri="{FF2B5EF4-FFF2-40B4-BE49-F238E27FC236}">
                <a16:creationId xmlns:a16="http://schemas.microsoft.com/office/drawing/2014/main" id="{55BEE6C3-E25F-7E68-5658-BF7E006351D0}"/>
              </a:ext>
            </a:extLst>
          </p:cNvPr>
          <p:cNvSpPr>
            <a:spLocks noGrp="1" noChangeArrowheads="1"/>
          </p:cNvSpPr>
          <p:nvPr>
            <p:ph type="title"/>
          </p:nvPr>
        </p:nvSpPr>
        <p:spPr/>
        <p:txBody>
          <a:bodyPr>
            <a:normAutofit fontScale="90000"/>
          </a:bodyPr>
          <a:lstStyle/>
          <a:p>
            <a:pPr eaLnBrk="1" hangingPunct="1"/>
            <a:r>
              <a:rPr lang="en-AU" altLang="en-US">
                <a:solidFill>
                  <a:srgbClr val="FFFFFF"/>
                </a:solidFill>
              </a:rPr>
              <a:t>Digital Transformation Stages Business Processes</a:t>
            </a:r>
          </a:p>
        </p:txBody>
      </p:sp>
      <p:graphicFrame>
        <p:nvGraphicFramePr>
          <p:cNvPr id="5" name="Content Placeholder 2">
            <a:extLst>
              <a:ext uri="{FF2B5EF4-FFF2-40B4-BE49-F238E27FC236}">
                <a16:creationId xmlns:a16="http://schemas.microsoft.com/office/drawing/2014/main" id="{5646441A-687B-5E22-E523-66A8D025522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9D0F350D-E722-BE29-FF1A-96BED4C8CCE6}"/>
              </a:ext>
            </a:extLst>
          </p:cNvPr>
          <p:cNvSpPr>
            <a:spLocks noGrp="1" noChangeArrowheads="1"/>
          </p:cNvSpPr>
          <p:nvPr>
            <p:ph type="title"/>
          </p:nvPr>
        </p:nvSpPr>
        <p:spPr>
          <a:xfrm>
            <a:off x="639763" y="325438"/>
            <a:ext cx="4368800" cy="1957387"/>
          </a:xfrm>
        </p:spPr>
        <p:txBody>
          <a:bodyPr anchor="b">
            <a:normAutofit fontScale="90000"/>
          </a:bodyPr>
          <a:lstStyle/>
          <a:p>
            <a:pPr eaLnBrk="1" hangingPunct="1"/>
            <a:r>
              <a:rPr lang="en-AU" altLang="en-US" sz="4200"/>
              <a:t>Digital Transformation Principle #1</a:t>
            </a:r>
          </a:p>
        </p:txBody>
      </p:sp>
      <p:sp>
        <p:nvSpPr>
          <p:cNvPr id="12291" name="Content Placeholder 2">
            <a:extLst>
              <a:ext uri="{FF2B5EF4-FFF2-40B4-BE49-F238E27FC236}">
                <a16:creationId xmlns:a16="http://schemas.microsoft.com/office/drawing/2014/main" id="{5B6EEA79-39E8-C9AE-63C1-21FB58685F86}"/>
              </a:ext>
            </a:extLst>
          </p:cNvPr>
          <p:cNvSpPr>
            <a:spLocks noGrp="1" noChangeArrowheads="1"/>
          </p:cNvSpPr>
          <p:nvPr>
            <p:ph idx="1"/>
          </p:nvPr>
        </p:nvSpPr>
        <p:spPr>
          <a:xfrm>
            <a:off x="639763" y="2873375"/>
            <a:ext cx="4243387" cy="3319463"/>
          </a:xfrm>
        </p:spPr>
        <p:txBody>
          <a:bodyPr/>
          <a:lstStyle/>
          <a:p>
            <a:pPr marL="0" indent="0" eaLnBrk="1" hangingPunct="1">
              <a:buFont typeface="Arial" panose="020B0604020202020204" pitchFamily="34" charset="0"/>
              <a:buNone/>
            </a:pPr>
            <a:r>
              <a:rPr lang="en-AU" altLang="en-US" sz="2200"/>
              <a:t>Coming to terms and understanding the current dynamic scenario with the focus on Creating Futures</a:t>
            </a:r>
          </a:p>
          <a:p>
            <a:pPr marL="0" indent="0" eaLnBrk="1" hangingPunct="1">
              <a:buFont typeface="Arial" panose="020B0604020202020204" pitchFamily="34" charset="0"/>
              <a:buNone/>
            </a:pPr>
            <a:endParaRPr lang="en-AU" altLang="en-US" sz="2200"/>
          </a:p>
          <a:p>
            <a:pPr marL="0" indent="0" eaLnBrk="1" hangingPunct="1">
              <a:buFont typeface="Arial" panose="020B0604020202020204" pitchFamily="34" charset="0"/>
              <a:buNone/>
            </a:pPr>
            <a:endParaRPr lang="en-AU" altLang="en-US" sz="2200"/>
          </a:p>
        </p:txBody>
      </p:sp>
      <p:pic>
        <p:nvPicPr>
          <p:cNvPr id="5" name="Picture 4">
            <a:extLst>
              <a:ext uri="{FF2B5EF4-FFF2-40B4-BE49-F238E27FC236}">
                <a16:creationId xmlns:a16="http://schemas.microsoft.com/office/drawing/2014/main" id="{CE19DE94-A897-99E3-AD6C-DEBCE61E5DEE}"/>
              </a:ext>
            </a:extLst>
          </p:cNvPr>
          <p:cNvPicPr>
            <a:picLocks noChangeAspect="1"/>
          </p:cNvPicPr>
          <p:nvPr/>
        </p:nvPicPr>
        <p:blipFill rotWithShape="1">
          <a:blip r:embed="rId2"/>
          <a:srcRect l="13611" r="1116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FB32981E-A929-8261-212F-D4B7D50AA9C4}"/>
              </a:ext>
            </a:extLst>
          </p:cNvPr>
          <p:cNvSpPr>
            <a:spLocks noGrp="1" noChangeArrowheads="1"/>
          </p:cNvSpPr>
          <p:nvPr>
            <p:ph type="title"/>
          </p:nvPr>
        </p:nvSpPr>
        <p:spPr>
          <a:xfrm>
            <a:off x="630238" y="639763"/>
            <a:ext cx="3429000" cy="1719262"/>
          </a:xfrm>
        </p:spPr>
        <p:txBody>
          <a:bodyPr anchor="b">
            <a:normAutofit fontScale="90000"/>
          </a:bodyPr>
          <a:lstStyle/>
          <a:p>
            <a:pPr eaLnBrk="1" hangingPunct="1"/>
            <a:r>
              <a:rPr lang="en-AU" altLang="en-US" sz="3800"/>
              <a:t>Digital Transformation Principle 2</a:t>
            </a:r>
          </a:p>
        </p:txBody>
      </p:sp>
      <p:sp>
        <p:nvSpPr>
          <p:cNvPr id="3" name="Content Placeholder 2">
            <a:extLst>
              <a:ext uri="{FF2B5EF4-FFF2-40B4-BE49-F238E27FC236}">
                <a16:creationId xmlns:a16="http://schemas.microsoft.com/office/drawing/2014/main" id="{8A7D36D1-37BB-165B-1C05-BE56465E713E}"/>
              </a:ext>
            </a:extLst>
          </p:cNvPr>
          <p:cNvSpPr>
            <a:spLocks noGrp="1"/>
          </p:cNvSpPr>
          <p:nvPr>
            <p:ph idx="1"/>
          </p:nvPr>
        </p:nvSpPr>
        <p:spPr>
          <a:xfrm>
            <a:off x="630238" y="2806700"/>
            <a:ext cx="3429000" cy="3411538"/>
          </a:xfrm>
        </p:spPr>
        <p:txBody>
          <a:bodyPr rtlCol="0">
            <a:normAutofit/>
          </a:bodyPr>
          <a:lstStyle/>
          <a:p>
            <a:pPr marL="0" indent="0" eaLnBrk="1" fontAlgn="auto" hangingPunct="1">
              <a:spcAft>
                <a:spcPts val="0"/>
              </a:spcAft>
              <a:buFont typeface="Arial" panose="020B0604020202020204" pitchFamily="34" charset="0"/>
              <a:buNone/>
              <a:defRPr/>
            </a:pPr>
            <a:r>
              <a:rPr lang="en-AU" sz="2200"/>
              <a:t>Establishing Protocols for operating in the BRAVE NEW WORLD</a:t>
            </a:r>
          </a:p>
          <a:p>
            <a:pPr eaLnBrk="1" fontAlgn="auto" hangingPunct="1">
              <a:spcAft>
                <a:spcPts val="0"/>
              </a:spcAft>
              <a:defRPr/>
            </a:pPr>
            <a:endParaRPr lang="en-AU" sz="2200"/>
          </a:p>
          <a:p>
            <a:pPr eaLnBrk="1" fontAlgn="auto" hangingPunct="1">
              <a:spcAft>
                <a:spcPts val="0"/>
              </a:spcAft>
              <a:defRPr/>
            </a:pPr>
            <a:endParaRPr lang="en-AU" sz="2200"/>
          </a:p>
        </p:txBody>
      </p:sp>
      <p:pic>
        <p:nvPicPr>
          <p:cNvPr id="13316" name="Picture 4">
            <a:extLst>
              <a:ext uri="{FF2B5EF4-FFF2-40B4-BE49-F238E27FC236}">
                <a16:creationId xmlns:a16="http://schemas.microsoft.com/office/drawing/2014/main" id="{2ACD2F7D-0994-1021-AF0D-7BF251056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4550" y="1435100"/>
            <a:ext cx="6904038"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45FBD7D-F742-4310-E49C-DC8E0C89AC0E}"/>
              </a:ext>
            </a:extLst>
          </p:cNvPr>
          <p:cNvSpPr>
            <a:spLocks noGrp="1" noChangeArrowheads="1"/>
          </p:cNvSpPr>
          <p:nvPr>
            <p:ph type="title"/>
          </p:nvPr>
        </p:nvSpPr>
        <p:spPr>
          <a:xfrm>
            <a:off x="639763" y="325438"/>
            <a:ext cx="4368800" cy="1957387"/>
          </a:xfrm>
        </p:spPr>
        <p:txBody>
          <a:bodyPr anchor="b">
            <a:normAutofit fontScale="90000"/>
          </a:bodyPr>
          <a:lstStyle/>
          <a:p>
            <a:pPr eaLnBrk="1" hangingPunct="1"/>
            <a:r>
              <a:rPr lang="en-AU" altLang="en-US" sz="4200"/>
              <a:t>Digital Transformation Principle 3</a:t>
            </a:r>
          </a:p>
        </p:txBody>
      </p:sp>
      <p:sp>
        <p:nvSpPr>
          <p:cNvPr id="3" name="Content Placeholder 2">
            <a:extLst>
              <a:ext uri="{FF2B5EF4-FFF2-40B4-BE49-F238E27FC236}">
                <a16:creationId xmlns:a16="http://schemas.microsoft.com/office/drawing/2014/main" id="{A12BC563-D69E-D181-EF2D-264EDA531DDC}"/>
              </a:ext>
            </a:extLst>
          </p:cNvPr>
          <p:cNvSpPr>
            <a:spLocks noGrp="1"/>
          </p:cNvSpPr>
          <p:nvPr>
            <p:ph idx="1"/>
          </p:nvPr>
        </p:nvSpPr>
        <p:spPr>
          <a:xfrm>
            <a:off x="639763" y="2873375"/>
            <a:ext cx="4243387" cy="3319463"/>
          </a:xfrm>
        </p:spPr>
        <p:txBody>
          <a:bodyPr rtlCol="0">
            <a:normAutofit/>
          </a:bodyPr>
          <a:lstStyle/>
          <a:p>
            <a:pPr eaLnBrk="1" fontAlgn="auto" hangingPunct="1">
              <a:spcAft>
                <a:spcPts val="0"/>
              </a:spcAft>
              <a:defRPr/>
            </a:pPr>
            <a:r>
              <a:rPr lang="en-AU" sz="2200"/>
              <a:t>Celebrating COVID-fuelled changes and unlocking potential of the Brave New World!</a:t>
            </a:r>
          </a:p>
          <a:p>
            <a:pPr marL="0" indent="0" eaLnBrk="1" fontAlgn="auto" hangingPunct="1">
              <a:spcAft>
                <a:spcPts val="0"/>
              </a:spcAft>
              <a:buFont typeface="Arial" panose="020B0604020202020204" pitchFamily="34" charset="0"/>
              <a:buNone/>
              <a:defRPr/>
            </a:pPr>
            <a:endParaRPr lang="en-AU" sz="2200"/>
          </a:p>
        </p:txBody>
      </p:sp>
      <p:pic>
        <p:nvPicPr>
          <p:cNvPr id="5" name="Picture 4" descr="Logo&#10;&#10;Description automatically generated">
            <a:extLst>
              <a:ext uri="{FF2B5EF4-FFF2-40B4-BE49-F238E27FC236}">
                <a16:creationId xmlns:a16="http://schemas.microsoft.com/office/drawing/2014/main" id="{A3DF8D58-97A6-8832-9F14-112CB0E827FC}"/>
              </a:ext>
            </a:extLst>
          </p:cNvPr>
          <p:cNvPicPr>
            <a:picLocks noChangeAspect="1"/>
          </p:cNvPicPr>
          <p:nvPr/>
        </p:nvPicPr>
        <p:blipFill rotWithShape="1">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Content Placeholder 4" descr="Calendar, map&#10;&#10;Description automatically generated">
            <a:extLst>
              <a:ext uri="{FF2B5EF4-FFF2-40B4-BE49-F238E27FC236}">
                <a16:creationId xmlns:a16="http://schemas.microsoft.com/office/drawing/2014/main" id="{2DFC8E04-628B-9717-A79C-09443674E57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7289" r="2" b="4019"/>
          <a:stretch>
            <a:fillRect/>
          </a:stretch>
        </p:blipFill>
        <p:spPr>
          <a:xfrm>
            <a:off x="5102225" y="0"/>
            <a:ext cx="7094538" cy="6858000"/>
          </a:xfrm>
        </p:spPr>
      </p:pic>
      <p:sp>
        <p:nvSpPr>
          <p:cNvPr id="10" name="Rectangle 9" descr="&quot;&quot;">
            <a:extLst>
              <a:ext uri="{FF2B5EF4-FFF2-40B4-BE49-F238E27FC236}">
                <a16:creationId xmlns:a16="http://schemas.microsoft.com/office/drawing/2014/main" id="{DA180676-F744-1248-9724-F47BEE195AD5}"/>
              </a:ext>
            </a:extLst>
          </p:cNvPr>
          <p:cNvSpPr>
            <a:spLocks noGrp="1" noRot="1" noChangeAspect="1" noMove="1" noResize="1" noEditPoints="1" noAdjustHandles="1" noChangeArrowheads="1" noChangeShapeType="1" noTextEdit="1"/>
          </p:cNvSpPr>
          <p:nvPr/>
        </p:nvSpPr>
        <p:spPr>
          <a:xfrm>
            <a:off x="0" y="0"/>
            <a:ext cx="527208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Arc 11" descr="&quot;&quot;">
            <a:extLst>
              <a:ext uri="{FF2B5EF4-FFF2-40B4-BE49-F238E27FC236}">
                <a16:creationId xmlns:a16="http://schemas.microsoft.com/office/drawing/2014/main" id="{860D5EEB-4132-D268-1CC8-3B3154D26E66}"/>
              </a:ext>
            </a:extLst>
          </p:cNvPr>
          <p:cNvSpPr>
            <a:spLocks noGrp="1" noRot="1" noChangeAspect="1" noMove="1" noResize="1" noEditPoints="1" noAdjustHandles="1" noChangeArrowheads="1" noChangeShapeType="1" noTextEdit="1"/>
          </p:cNvSpPr>
          <p:nvPr/>
        </p:nvSpPr>
        <p:spPr>
          <a:xfrm rot="303011">
            <a:off x="1719263" y="700088"/>
            <a:ext cx="2987675" cy="2989262"/>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rgbClr val="000000"/>
              </a:solidFill>
            </a:endParaRPr>
          </a:p>
        </p:txBody>
      </p:sp>
      <p:sp>
        <p:nvSpPr>
          <p:cNvPr id="18437" name="Title 1">
            <a:extLst>
              <a:ext uri="{FF2B5EF4-FFF2-40B4-BE49-F238E27FC236}">
                <a16:creationId xmlns:a16="http://schemas.microsoft.com/office/drawing/2014/main" id="{D3399EB8-5993-EBB4-1259-9ACD0FEA76DE}"/>
              </a:ext>
            </a:extLst>
          </p:cNvPr>
          <p:cNvSpPr>
            <a:spLocks noGrp="1" noChangeArrowheads="1"/>
          </p:cNvSpPr>
          <p:nvPr>
            <p:ph type="title"/>
          </p:nvPr>
        </p:nvSpPr>
        <p:spPr>
          <a:xfrm>
            <a:off x="642938" y="795338"/>
            <a:ext cx="4092575" cy="2798762"/>
          </a:xfrm>
        </p:spPr>
        <p:txBody>
          <a:bodyPr anchor="b">
            <a:normAutofit fontScale="90000"/>
          </a:bodyPr>
          <a:lstStyle/>
          <a:p>
            <a:pPr algn="ctr" eaLnBrk="1" hangingPunct="1"/>
            <a:r>
              <a:rPr lang="en-US" altLang="en-US" sz="4700">
                <a:solidFill>
                  <a:srgbClr val="FFFFFF"/>
                </a:solidFill>
              </a:rPr>
              <a:t>Digital Transformation Happens for a Reason</a:t>
            </a:r>
          </a:p>
        </p:txBody>
      </p:sp>
      <p:sp>
        <p:nvSpPr>
          <p:cNvPr id="14" name="Oval 13" descr="&quot;&quot;">
            <a:extLst>
              <a:ext uri="{FF2B5EF4-FFF2-40B4-BE49-F238E27FC236}">
                <a16:creationId xmlns:a16="http://schemas.microsoft.com/office/drawing/2014/main" id="{463E10A4-FB4D-F2D5-E11F-D05C350FA247}"/>
              </a:ext>
            </a:extLst>
          </p:cNvPr>
          <p:cNvSpPr>
            <a:spLocks noGrp="1" noRot="1" noChangeAspect="1" noMove="1" noResize="1" noEditPoints="1" noAdjustHandles="1" noChangeArrowheads="1" noChangeShapeType="1" noTextEdit="1"/>
          </p:cNvSpPr>
          <p:nvPr/>
        </p:nvSpPr>
        <p:spPr>
          <a:xfrm>
            <a:off x="1201738" y="4625975"/>
            <a:ext cx="492125" cy="4921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
        <p:nvSpPr>
          <p:cNvPr id="16" name="Rectangle 15" descr="&quot;&quot;">
            <a:extLst>
              <a:ext uri="{FF2B5EF4-FFF2-40B4-BE49-F238E27FC236}">
                <a16:creationId xmlns:a16="http://schemas.microsoft.com/office/drawing/2014/main" id="{253FC869-FA55-7476-57BA-560FB9A95A59}"/>
              </a:ext>
            </a:extLst>
          </p:cNvPr>
          <p:cNvSpPr>
            <a:spLocks noGrp="1" noRot="1" noChangeAspect="1" noMove="1" noResize="1" noEditPoints="1" noAdjustHandles="1" noChangeArrowheads="1" noChangeShapeType="1" noTextEdit="1"/>
          </p:cNvSpPr>
          <p:nvPr/>
        </p:nvSpPr>
        <p:spPr>
          <a:xfrm>
            <a:off x="4927600" y="5011738"/>
            <a:ext cx="731838" cy="731837"/>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5848DB9A-3287-E65A-915B-AEBA618C71C9}"/>
              </a:ext>
            </a:extLst>
          </p:cNvPr>
          <p:cNvSpPr>
            <a:spLocks noGrp="1" noChangeArrowheads="1"/>
          </p:cNvSpPr>
          <p:nvPr>
            <p:ph type="title"/>
          </p:nvPr>
        </p:nvSpPr>
        <p:spPr>
          <a:xfrm>
            <a:off x="588963" y="855663"/>
            <a:ext cx="4560887" cy="1128712"/>
          </a:xfrm>
        </p:spPr>
        <p:txBody>
          <a:bodyPr>
            <a:normAutofit fontScale="90000"/>
          </a:bodyPr>
          <a:lstStyle/>
          <a:p>
            <a:pPr eaLnBrk="1" hangingPunct="1"/>
            <a:r>
              <a:rPr lang="en-AU" altLang="en-US" sz="3700"/>
              <a:t>Thank you! Questions are Most Welcome!</a:t>
            </a:r>
          </a:p>
        </p:txBody>
      </p:sp>
      <p:sp>
        <p:nvSpPr>
          <p:cNvPr id="27651" name="Content Placeholder 2">
            <a:extLst>
              <a:ext uri="{FF2B5EF4-FFF2-40B4-BE49-F238E27FC236}">
                <a16:creationId xmlns:a16="http://schemas.microsoft.com/office/drawing/2014/main" id="{FC7355A3-1986-4D80-F1EB-32F93A71EA6A}"/>
              </a:ext>
            </a:extLst>
          </p:cNvPr>
          <p:cNvSpPr>
            <a:spLocks noGrp="1" noChangeArrowheads="1"/>
          </p:cNvSpPr>
          <p:nvPr>
            <p:ph idx="1"/>
          </p:nvPr>
        </p:nvSpPr>
        <p:spPr>
          <a:xfrm>
            <a:off x="590550" y="2330450"/>
            <a:ext cx="4559300" cy="3979863"/>
          </a:xfrm>
        </p:spPr>
        <p:txBody>
          <a:bodyPr anchor="ctr"/>
          <a:lstStyle/>
          <a:p>
            <a:pPr marL="0" indent="0" eaLnBrk="1" hangingPunct="1">
              <a:buFont typeface="Arial" panose="020B0604020202020204" pitchFamily="34" charset="0"/>
              <a:buNone/>
            </a:pPr>
            <a:r>
              <a:rPr lang="en-AU" altLang="en-US" sz="2000">
                <a:hlinkClick r:id="rId2"/>
              </a:rPr>
              <a:t>https://www.linkedin.com/in/dr-michael-baron-78b8904b/</a:t>
            </a:r>
            <a:endParaRPr lang="en-AU" altLang="en-US" sz="2000"/>
          </a:p>
          <a:p>
            <a:pPr marL="0" indent="0" eaLnBrk="1" hangingPunct="1">
              <a:buFont typeface="Arial" panose="020B0604020202020204" pitchFamily="34" charset="0"/>
              <a:buNone/>
            </a:pPr>
            <a:endParaRPr lang="en-AU" altLang="en-US" sz="2000"/>
          </a:p>
          <a:p>
            <a:pPr marL="0" indent="0" eaLnBrk="1" hangingPunct="1">
              <a:buFont typeface="Arial" panose="020B0604020202020204" pitchFamily="34" charset="0"/>
              <a:buNone/>
            </a:pPr>
            <a:r>
              <a:rPr lang="en-AU" altLang="en-US" sz="2000">
                <a:hlinkClick r:id="rId3"/>
              </a:rPr>
              <a:t>michael.baron@baronconsulting.com.au</a:t>
            </a:r>
            <a:r>
              <a:rPr lang="en-AU" altLang="en-US" sz="2000"/>
              <a:t> </a:t>
            </a:r>
          </a:p>
          <a:p>
            <a:pPr marL="0" indent="0" eaLnBrk="1" hangingPunct="1">
              <a:buFont typeface="Arial" panose="020B0604020202020204" pitchFamily="34" charset="0"/>
              <a:buNone/>
            </a:pPr>
            <a:endParaRPr lang="en-AU" altLang="en-US" sz="2000"/>
          </a:p>
          <a:p>
            <a:pPr marL="0" indent="0" eaLnBrk="1" hangingPunct="1">
              <a:buFont typeface="Arial" panose="020B0604020202020204" pitchFamily="34" charset="0"/>
              <a:buNone/>
            </a:pPr>
            <a:endParaRPr lang="en-AU" altLang="en-US" sz="2000"/>
          </a:p>
        </p:txBody>
      </p:sp>
      <p:pic>
        <p:nvPicPr>
          <p:cNvPr id="27652" name="Picture 4" descr="A picture containing tree, outdoor, person, bench&#10;&#10;Description automatically generated">
            <a:extLst>
              <a:ext uri="{FF2B5EF4-FFF2-40B4-BE49-F238E27FC236}">
                <a16:creationId xmlns:a16="http://schemas.microsoft.com/office/drawing/2014/main" id="{A8A1275C-29B1-FE12-9501-67867720BB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 b="3065"/>
          <a:stretch>
            <a:fillRect/>
          </a:stretch>
        </p:blipFill>
        <p:spPr bwMode="auto">
          <a:xfrm>
            <a:off x="5978525" y="800100"/>
            <a:ext cx="542448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5914F-91C1-15F4-A754-EBF03B1266F0}"/>
              </a:ext>
            </a:extLst>
          </p:cNvPr>
          <p:cNvSpPr>
            <a:spLocks noGrp="1"/>
          </p:cNvSpPr>
          <p:nvPr>
            <p:ph type="title"/>
          </p:nvPr>
        </p:nvSpPr>
        <p:spPr/>
        <p:txBody>
          <a:bodyPr>
            <a:normAutofit fontScale="90000"/>
          </a:bodyPr>
          <a:lstStyle/>
          <a:p>
            <a:r>
              <a:rPr lang="en-AU" dirty="0"/>
              <a:t>Digital Transformation Delays Impact</a:t>
            </a:r>
          </a:p>
        </p:txBody>
      </p:sp>
      <p:sp>
        <p:nvSpPr>
          <p:cNvPr id="3" name="Content Placeholder 2">
            <a:extLst>
              <a:ext uri="{FF2B5EF4-FFF2-40B4-BE49-F238E27FC236}">
                <a16:creationId xmlns:a16="http://schemas.microsoft.com/office/drawing/2014/main" id="{74987DFE-528D-6E8D-57BB-76896480B9A7}"/>
              </a:ext>
            </a:extLst>
          </p:cNvPr>
          <p:cNvSpPr>
            <a:spLocks noGrp="1"/>
          </p:cNvSpPr>
          <p:nvPr>
            <p:ph idx="1"/>
          </p:nvPr>
        </p:nvSpPr>
        <p:spPr/>
        <p:txBody>
          <a:bodyPr/>
          <a:lstStyle/>
          <a:p>
            <a:pPr marL="0" indent="0">
              <a:buNone/>
            </a:pPr>
            <a:r>
              <a:rPr lang="en-AU" dirty="0"/>
              <a:t>Procrastination Never Helps!</a:t>
            </a:r>
          </a:p>
          <a:p>
            <a:pPr marL="514350" indent="-514350">
              <a:buFont typeface="+mj-lt"/>
              <a:buAutoNum type="arabicPeriod"/>
            </a:pPr>
            <a:endParaRPr lang="en-AU" dirty="0"/>
          </a:p>
        </p:txBody>
      </p:sp>
      <p:pic>
        <p:nvPicPr>
          <p:cNvPr id="5" name="Picture 4" descr="A cartoon of a butterfly sitting at a table with a bug&#10;&#10;Description automatically generated">
            <a:extLst>
              <a:ext uri="{FF2B5EF4-FFF2-40B4-BE49-F238E27FC236}">
                <a16:creationId xmlns:a16="http://schemas.microsoft.com/office/drawing/2014/main" id="{16BF36C9-56AA-A6A7-BDBD-BE24A5C64A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7191" y="1929384"/>
            <a:ext cx="4035878" cy="4035878"/>
          </a:xfrm>
          <a:prstGeom prst="rect">
            <a:avLst/>
          </a:prstGeom>
        </p:spPr>
      </p:pic>
    </p:spTree>
    <p:extLst>
      <p:ext uri="{BB962C8B-B14F-4D97-AF65-F5344CB8AC3E}">
        <p14:creationId xmlns:p14="http://schemas.microsoft.com/office/powerpoint/2010/main" val="1352950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0B9F2-2411-3273-F8BE-774F6910AACD}"/>
              </a:ext>
            </a:extLst>
          </p:cNvPr>
          <p:cNvSpPr>
            <a:spLocks noGrp="1"/>
          </p:cNvSpPr>
          <p:nvPr>
            <p:ph type="title"/>
          </p:nvPr>
        </p:nvSpPr>
        <p:spPr/>
        <p:txBody>
          <a:bodyPr/>
          <a:lstStyle/>
          <a:p>
            <a:r>
              <a:rPr lang="en-AU" dirty="0"/>
              <a:t>Establishing the DT Protocols</a:t>
            </a:r>
          </a:p>
        </p:txBody>
      </p:sp>
      <p:pic>
        <p:nvPicPr>
          <p:cNvPr id="5" name="Content Placeholder 4" descr="Cartoon a cartoon of a person and a dog&#10;&#10;Description automatically generated">
            <a:extLst>
              <a:ext uri="{FF2B5EF4-FFF2-40B4-BE49-F238E27FC236}">
                <a16:creationId xmlns:a16="http://schemas.microsoft.com/office/drawing/2014/main" id="{39D92D9F-D564-0553-88D4-E817B16C5D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74900" y="1928813"/>
            <a:ext cx="3442200" cy="4252912"/>
          </a:xfrm>
        </p:spPr>
      </p:pic>
    </p:spTree>
    <p:extLst>
      <p:ext uri="{BB962C8B-B14F-4D97-AF65-F5344CB8AC3E}">
        <p14:creationId xmlns:p14="http://schemas.microsoft.com/office/powerpoint/2010/main" val="3221332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descr="&quot;&quot;">
            <a:extLst>
              <a:ext uri="{FF2B5EF4-FFF2-40B4-BE49-F238E27FC236}">
                <a16:creationId xmlns:a16="http://schemas.microsoft.com/office/drawing/2014/main" id="{2A0BC9E8-A3A4-F470-3C19-07342C26934C}"/>
              </a:ext>
            </a:extLst>
          </p:cNvPr>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195" name="Picture 4" descr="White puzzle with one red piece">
            <a:extLst>
              <a:ext uri="{FF2B5EF4-FFF2-40B4-BE49-F238E27FC236}">
                <a16:creationId xmlns:a16="http://schemas.microsoft.com/office/drawing/2014/main" id="{C8A126F9-1F50-9197-7465-33B2C3A9F3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3B73A862-701A-9EA3-EEC6-0EA951A57671}"/>
              </a:ext>
            </a:extLst>
          </p:cNvPr>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a:extLst>
              <a:ext uri="{FF2B5EF4-FFF2-40B4-BE49-F238E27FC236}">
                <a16:creationId xmlns:a16="http://schemas.microsoft.com/office/drawing/2014/main" id="{24D59140-2A7E-8D09-58D6-6FB6961C7FDF}"/>
              </a:ext>
            </a:extLst>
          </p:cNvPr>
          <p:cNvSpPr>
            <a:spLocks noGrp="1"/>
          </p:cNvSpPr>
          <p:nvPr>
            <p:ph type="title"/>
          </p:nvPr>
        </p:nvSpPr>
        <p:spPr>
          <a:xfrm>
            <a:off x="1096963" y="325438"/>
            <a:ext cx="10058400" cy="3575050"/>
          </a:xfrm>
          <a:effectLst>
            <a:outerShdw blurRad="50800" dist="38100" dir="2700000" algn="tl" rotWithShape="0">
              <a:prstClr val="black">
                <a:alpha val="40000"/>
              </a:prstClr>
            </a:outerShdw>
          </a:effectLst>
        </p:spPr>
        <p:txBody>
          <a:bodyPr rtlCol="0" anchor="b">
            <a:normAutofit/>
          </a:bodyPr>
          <a:lstStyle/>
          <a:p>
            <a:pPr algn="ctr" eaLnBrk="1" fontAlgn="auto" hangingPunct="1">
              <a:spcAft>
                <a:spcPts val="0"/>
              </a:spcAft>
              <a:defRPr/>
            </a:pPr>
            <a:r>
              <a:rPr lang="en-US" sz="5200">
                <a:solidFill>
                  <a:srgbClr val="FFFFFF"/>
                </a:solidFill>
              </a:rPr>
              <a:t>The ‘’Covid Factor’’</a:t>
            </a:r>
          </a:p>
        </p:txBody>
      </p:sp>
      <p:sp>
        <p:nvSpPr>
          <p:cNvPr id="3" name="Content Placeholder 2">
            <a:extLst>
              <a:ext uri="{FF2B5EF4-FFF2-40B4-BE49-F238E27FC236}">
                <a16:creationId xmlns:a16="http://schemas.microsoft.com/office/drawing/2014/main" id="{6092C212-7C02-12EB-8B59-A0593D289299}"/>
              </a:ext>
            </a:extLst>
          </p:cNvPr>
          <p:cNvSpPr>
            <a:spLocks noGrp="1"/>
          </p:cNvSpPr>
          <p:nvPr>
            <p:ph idx="1"/>
          </p:nvPr>
        </p:nvSpPr>
        <p:spPr>
          <a:xfrm>
            <a:off x="1100138" y="4071938"/>
            <a:ext cx="10058400" cy="1282700"/>
          </a:xfrm>
          <a:effectLst>
            <a:outerShdw blurRad="50800" dist="38100" dir="2700000" algn="tl" rotWithShape="0">
              <a:prstClr val="black">
                <a:alpha val="40000"/>
              </a:prstClr>
            </a:outerShdw>
          </a:effectLst>
        </p:spPr>
        <p:txBody>
          <a:bodyPr rtlCol="0">
            <a:normAutofit/>
          </a:bodyPr>
          <a:lstStyle/>
          <a:p>
            <a:pPr marL="0" indent="0" algn="ctr" eaLnBrk="1" fontAlgn="auto" hangingPunct="1">
              <a:spcAft>
                <a:spcPts val="0"/>
              </a:spcAft>
              <a:buFont typeface="Arial" panose="020B0604020202020204" pitchFamily="34" charset="0"/>
              <a:buNone/>
              <a:defRPr/>
            </a:pPr>
            <a:r>
              <a:rPr lang="en-US" sz="2400" dirty="0">
                <a:solidFill>
                  <a:srgbClr val="FFFFFF"/>
                </a:solidFill>
              </a:rPr>
              <a:t>Covid Resulted in Break-down of Traditional Business Relationships!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descr="&quot;&quot;">
            <a:extLst>
              <a:ext uri="{FF2B5EF4-FFF2-40B4-BE49-F238E27FC236}">
                <a16:creationId xmlns:a16="http://schemas.microsoft.com/office/drawing/2014/main" id="{64D2A086-3F50-E748-6A54-DE7569FBF032}"/>
              </a:ext>
            </a:extLst>
          </p:cNvPr>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11" name="Rectangle 10" descr="&quot;&quot;">
            <a:extLst>
              <a:ext uri="{FF2B5EF4-FFF2-40B4-BE49-F238E27FC236}">
                <a16:creationId xmlns:a16="http://schemas.microsoft.com/office/drawing/2014/main" id="{8C1F3011-3833-C8CC-C286-08663BB2C9C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000000"/>
              </a:solidFill>
            </a:endParaRPr>
          </a:p>
        </p:txBody>
      </p:sp>
      <p:pic>
        <p:nvPicPr>
          <p:cNvPr id="15364" name="Picture 4" descr="Old computer monitors">
            <a:extLst>
              <a:ext uri="{FF2B5EF4-FFF2-40B4-BE49-F238E27FC236}">
                <a16:creationId xmlns:a16="http://schemas.microsoft.com/office/drawing/2014/main" id="{140362D4-7B7F-051B-AFA9-1B6599EE4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52" b="14220"/>
          <a:stretch>
            <a:fillRect/>
          </a:stretch>
        </p:blipFill>
        <p:spPr bwMode="auto">
          <a:xfrm>
            <a:off x="0" y="0"/>
            <a:ext cx="12192000" cy="6858000"/>
          </a:xfrm>
          <a:prstGeom prst="rect">
            <a:avLst/>
          </a:prstGeom>
          <a:noFill/>
          <a:ln>
            <a:noFill/>
          </a:ln>
        </p:spPr>
      </p:pic>
      <p:sp>
        <p:nvSpPr>
          <p:cNvPr id="15365" name="Title 1">
            <a:extLst>
              <a:ext uri="{FF2B5EF4-FFF2-40B4-BE49-F238E27FC236}">
                <a16:creationId xmlns:a16="http://schemas.microsoft.com/office/drawing/2014/main" id="{58A8EA81-084D-FBD6-BED3-07220119F1C5}"/>
              </a:ext>
            </a:extLst>
          </p:cNvPr>
          <p:cNvSpPr>
            <a:spLocks noGrp="1" noChangeArrowheads="1"/>
          </p:cNvSpPr>
          <p:nvPr>
            <p:ph type="title"/>
          </p:nvPr>
        </p:nvSpPr>
        <p:spPr>
          <a:xfrm>
            <a:off x="838200" y="557213"/>
            <a:ext cx="4156075" cy="5572125"/>
          </a:xfrm>
        </p:spPr>
        <p:style>
          <a:lnRef idx="0">
            <a:schemeClr val="accent5"/>
          </a:lnRef>
          <a:fillRef idx="3">
            <a:schemeClr val="accent5"/>
          </a:fillRef>
          <a:effectRef idx="3">
            <a:schemeClr val="accent5"/>
          </a:effectRef>
          <a:fontRef idx="minor">
            <a:schemeClr val="lt1"/>
          </a:fontRef>
        </p:style>
        <p:txBody>
          <a:bodyPr/>
          <a:lstStyle/>
          <a:p>
            <a:pPr eaLnBrk="1" hangingPunct="1"/>
            <a:r>
              <a:rPr lang="en-AU" altLang="en-US" dirty="0">
                <a:solidFill>
                  <a:srgbClr val="FFFFFF"/>
                </a:solidFill>
              </a:rPr>
              <a:t> My Recent Digital Transformation Projects</a:t>
            </a:r>
          </a:p>
        </p:txBody>
      </p:sp>
      <p:sp>
        <p:nvSpPr>
          <p:cNvPr id="15366" name="Content Placeholder 2">
            <a:extLst>
              <a:ext uri="{FF2B5EF4-FFF2-40B4-BE49-F238E27FC236}">
                <a16:creationId xmlns:a16="http://schemas.microsoft.com/office/drawing/2014/main" id="{075291D9-6CFD-8BB4-6A40-412B0C096151}"/>
              </a:ext>
            </a:extLst>
          </p:cNvPr>
          <p:cNvSpPr>
            <a:spLocks noGrp="1" noChangeArrowheads="1"/>
          </p:cNvSpPr>
          <p:nvPr>
            <p:ph idx="1"/>
          </p:nvPr>
        </p:nvSpPr>
        <p:spPr>
          <a:xfrm>
            <a:off x="5186363" y="557213"/>
            <a:ext cx="6167437" cy="5572125"/>
          </a:xfrm>
        </p:spPr>
        <p:style>
          <a:lnRef idx="1">
            <a:schemeClr val="accent3"/>
          </a:lnRef>
          <a:fillRef idx="3">
            <a:schemeClr val="accent3"/>
          </a:fillRef>
          <a:effectRef idx="2">
            <a:schemeClr val="accent3"/>
          </a:effectRef>
          <a:fontRef idx="minor">
            <a:schemeClr val="lt1"/>
          </a:fontRef>
        </p:style>
        <p:txBody>
          <a:bodyPr anchor="ctr"/>
          <a:lstStyle/>
          <a:p>
            <a:pPr eaLnBrk="1" hangingPunct="1"/>
            <a:r>
              <a:rPr lang="en-AU" altLang="en-US" sz="2000" dirty="0">
                <a:solidFill>
                  <a:srgbClr val="FFFFFF"/>
                </a:solidFill>
              </a:rPr>
              <a:t>International College: Moving T&amp;L online (Melbourne, Australia)</a:t>
            </a:r>
          </a:p>
          <a:p>
            <a:pPr eaLnBrk="1" hangingPunct="1"/>
            <a:r>
              <a:rPr lang="en-AU" altLang="en-US" sz="2000" dirty="0">
                <a:solidFill>
                  <a:srgbClr val="FFFFFF"/>
                </a:solidFill>
              </a:rPr>
              <a:t>Schools: Creating Integrated Online Data Bank (Australia)</a:t>
            </a:r>
          </a:p>
          <a:p>
            <a:pPr eaLnBrk="1" hangingPunct="1"/>
            <a:r>
              <a:rPr lang="en-AU" altLang="en-US" sz="2000" dirty="0">
                <a:solidFill>
                  <a:srgbClr val="FFFFFF"/>
                </a:solidFill>
              </a:rPr>
              <a:t>Interactive Trading Floor for Importing/Exporting Foods &amp; Beverages (China)</a:t>
            </a:r>
          </a:p>
          <a:p>
            <a:pPr eaLnBrk="1" hangingPunct="1"/>
            <a:r>
              <a:rPr lang="en-AU" altLang="en-US" sz="2000" dirty="0">
                <a:solidFill>
                  <a:srgbClr val="FFFFFF"/>
                </a:solidFill>
              </a:rPr>
              <a:t>AI-Driven IELTS Study Centre (Vietnam)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Slide Background" descr="&quot;&quot;">
            <a:extLst>
              <a:ext uri="{FF2B5EF4-FFF2-40B4-BE49-F238E27FC236}">
                <a16:creationId xmlns:a16="http://schemas.microsoft.com/office/drawing/2014/main" id="{20F44C86-97A0-5603-1E76-3BB03A6FE4CF}"/>
              </a:ext>
            </a:extLst>
          </p:cNvPr>
          <p:cNvSpPr>
            <a:spLocks noGrp="1" noRot="1" noChangeAspect="1" noMove="1" noResize="1" noEditPoints="1" noAdjustHandles="1" noChangeArrowheads="1" noChangeShapeType="1" noTextEdit="1"/>
          </p:cNvSpPr>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useBgFill="1">
        <p:nvSpPr>
          <p:cNvPr id="11" name="Rectangle 10" descr="&quot;&quot;">
            <a:extLst>
              <a:ext uri="{FF2B5EF4-FFF2-40B4-BE49-F238E27FC236}">
                <a16:creationId xmlns:a16="http://schemas.microsoft.com/office/drawing/2014/main" id="{CDD8D58A-EAE2-1D2D-B8C4-EFAFE7EE280F}"/>
              </a:ext>
            </a:extLst>
          </p:cNvPr>
          <p:cNvSpPr>
            <a:spLocks noGrp="1" noRot="1" noChangeAspect="1" noMove="1" noResize="1" noEditPoints="1" noAdjustHandles="1" noChangeArrowheads="1" noChangeShapeType="1" noTextEdit="1"/>
          </p:cNvSpPr>
          <p:nvPr/>
        </p:nvSpPr>
        <p:spPr>
          <a:xfrm>
            <a:off x="0" y="0"/>
            <a:ext cx="8521700" cy="2286000"/>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412" name="Title 1">
            <a:extLst>
              <a:ext uri="{FF2B5EF4-FFF2-40B4-BE49-F238E27FC236}">
                <a16:creationId xmlns:a16="http://schemas.microsoft.com/office/drawing/2014/main" id="{64C2D026-FC34-193D-D1D7-CC374EE0757F}"/>
              </a:ext>
            </a:extLst>
          </p:cNvPr>
          <p:cNvSpPr>
            <a:spLocks noGrp="1" noChangeArrowheads="1"/>
          </p:cNvSpPr>
          <p:nvPr>
            <p:ph type="title"/>
          </p:nvPr>
        </p:nvSpPr>
        <p:spPr>
          <a:xfrm>
            <a:off x="762000" y="350838"/>
            <a:ext cx="4646613" cy="1624012"/>
          </a:xfrm>
          <a:solidFill>
            <a:srgbClr val="FFC000"/>
          </a:solidFill>
        </p:spPr>
        <p:txBody>
          <a:bodyPr>
            <a:normAutofit fontScale="90000"/>
          </a:bodyPr>
          <a:lstStyle/>
          <a:p>
            <a:pPr eaLnBrk="1" hangingPunct="1"/>
            <a:r>
              <a:rPr lang="en-AU" altLang="en-US" sz="4000" dirty="0"/>
              <a:t>Digital Transformation Challenges: Facing the Music!</a:t>
            </a:r>
          </a:p>
        </p:txBody>
      </p:sp>
      <p:sp>
        <p:nvSpPr>
          <p:cNvPr id="17413" name="Content Placeholder 2">
            <a:extLst>
              <a:ext uri="{FF2B5EF4-FFF2-40B4-BE49-F238E27FC236}">
                <a16:creationId xmlns:a16="http://schemas.microsoft.com/office/drawing/2014/main" id="{996F856B-E18C-67E7-0E52-D5E4EF4F291E}"/>
              </a:ext>
            </a:extLst>
          </p:cNvPr>
          <p:cNvSpPr>
            <a:spLocks noGrp="1" noChangeArrowheads="1"/>
          </p:cNvSpPr>
          <p:nvPr>
            <p:ph idx="1"/>
          </p:nvPr>
        </p:nvSpPr>
        <p:spPr>
          <a:xfrm>
            <a:off x="762000" y="2743200"/>
            <a:ext cx="4646613" cy="3613150"/>
          </a:xfrm>
          <a:solidFill>
            <a:srgbClr val="FF0000"/>
          </a:solidFill>
        </p:spPr>
        <p:txBody>
          <a:bodyPr anchor="ctr"/>
          <a:lstStyle/>
          <a:p>
            <a:pPr eaLnBrk="1" hangingPunct="1"/>
            <a:r>
              <a:rPr lang="en-AU" altLang="en-US" sz="1600" dirty="0"/>
              <a:t>Difficulties in implementing a ‘’fully agile’’ approach (as defined by </a:t>
            </a:r>
            <a:r>
              <a:rPr lang="en-AU" altLang="en-US" sz="1600" dirty="0" err="1"/>
              <a:t>Braedley</a:t>
            </a:r>
            <a:r>
              <a:rPr lang="en-AU" altLang="en-US" sz="1600" dirty="0"/>
              <a:t> (2015)) : it hard to get all of the relevant stakeholders involved on a short notice.</a:t>
            </a:r>
          </a:p>
          <a:p>
            <a:pPr eaLnBrk="1" hangingPunct="1"/>
            <a:r>
              <a:rPr lang="en-AU" altLang="en-US" sz="1600" dirty="0"/>
              <a:t>At times, it felt like making Apple juice out of Oranges: Not all business processes are directly ‘’transferrable’’. Likewise, many of the Administrative processes have been structured around the traditional delivery environment</a:t>
            </a:r>
          </a:p>
          <a:p>
            <a:pPr eaLnBrk="1" hangingPunct="1"/>
            <a:r>
              <a:rPr lang="en-AU" altLang="en-US" sz="1600" dirty="0"/>
              <a:t>New Unconventional Projects are harder to plan for (Burgan &amp; Burgan, 2014)</a:t>
            </a:r>
          </a:p>
          <a:p>
            <a:pPr eaLnBrk="1" hangingPunct="1"/>
            <a:r>
              <a:rPr lang="en-AU" altLang="en-US" sz="1600" dirty="0"/>
              <a:t>Even the ‘’Known-Unknowns’’ (as Discussed by Baron, 2016) are hard to accommodate for not to mention the ‘’Unknown Unknowns’’</a:t>
            </a:r>
          </a:p>
          <a:p>
            <a:pPr eaLnBrk="1" hangingPunct="1"/>
            <a:endParaRPr lang="en-AU" altLang="en-US" sz="1600" dirty="0"/>
          </a:p>
        </p:txBody>
      </p:sp>
      <p:pic>
        <p:nvPicPr>
          <p:cNvPr id="17414" name="Picture 4" descr="Maze">
            <a:extLst>
              <a:ext uri="{FF2B5EF4-FFF2-40B4-BE49-F238E27FC236}">
                <a16:creationId xmlns:a16="http://schemas.microsoft.com/office/drawing/2014/main" id="{FF08A587-989B-87EF-CD87-F009992F35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239" r="23360" b="-2"/>
          <a:stretch>
            <a:fillRect/>
          </a:stretch>
        </p:blipFill>
        <p:spPr bwMode="auto">
          <a:xfrm>
            <a:off x="6096000" y="0"/>
            <a:ext cx="6102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descr="&quot;&quot;">
            <a:extLst>
              <a:ext uri="{FF2B5EF4-FFF2-40B4-BE49-F238E27FC236}">
                <a16:creationId xmlns:a16="http://schemas.microsoft.com/office/drawing/2014/main" id="{2C70C23C-80AC-ABC5-ED7B-E421E0D03F00}"/>
              </a:ext>
            </a:extLst>
          </p:cNvPr>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6387" name="Picture 13">
            <a:extLst>
              <a:ext uri="{FF2B5EF4-FFF2-40B4-BE49-F238E27FC236}">
                <a16:creationId xmlns:a16="http://schemas.microsoft.com/office/drawing/2014/main" id="{69D17D3C-25BE-2CFD-1CC2-DFC8B7B5D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882" b="-2"/>
          <a:stretch>
            <a:fillRect/>
          </a:stretch>
        </p:blipFill>
        <p:spPr bwMode="auto">
          <a:xfrm>
            <a:off x="0" y="0"/>
            <a:ext cx="9669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a16="http://schemas.microsoft.com/office/drawing/2014/main" id="{C7E1FA7B-8F28-6552-6837-FBC29FBFAD21}"/>
              </a:ext>
            </a:extLst>
          </p:cNvPr>
          <p:cNvSpPr>
            <a:spLocks noGrp="1" noRot="1" noChangeAspect="1" noMove="1" noResize="1" noEditPoints="1" noAdjustHandles="1" noChangeArrowheads="1" noChangeShapeType="1" noTextEdit="1"/>
          </p:cNvSpPr>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391" name="Title 1">
            <a:extLst>
              <a:ext uri="{FF2B5EF4-FFF2-40B4-BE49-F238E27FC236}">
                <a16:creationId xmlns:a16="http://schemas.microsoft.com/office/drawing/2014/main" id="{4AA19EE6-7A3C-36F1-66D2-0ADF8ABBD7A6}"/>
              </a:ext>
            </a:extLst>
          </p:cNvPr>
          <p:cNvSpPr>
            <a:spLocks noGrp="1" noChangeArrowheads="1"/>
          </p:cNvSpPr>
          <p:nvPr>
            <p:ph type="title"/>
          </p:nvPr>
        </p:nvSpPr>
        <p:spPr>
          <a:xfrm>
            <a:off x="7531100" y="365125"/>
            <a:ext cx="3822700" cy="1900238"/>
          </a:xfrm>
          <a:solidFill>
            <a:srgbClr val="002060"/>
          </a:solidFill>
        </p:spPr>
        <p:txBody>
          <a:bodyPr/>
          <a:lstStyle/>
          <a:p>
            <a:pPr eaLnBrk="1" hangingPunct="1"/>
            <a:r>
              <a:rPr lang="en-AU" altLang="en-US" sz="4000" dirty="0"/>
              <a:t>The Lessons To Be Learned!</a:t>
            </a:r>
          </a:p>
        </p:txBody>
      </p:sp>
      <p:graphicFrame>
        <p:nvGraphicFramePr>
          <p:cNvPr id="12" name="Content Placeholder 2">
            <a:extLst>
              <a:ext uri="{FF2B5EF4-FFF2-40B4-BE49-F238E27FC236}">
                <a16:creationId xmlns:a16="http://schemas.microsoft.com/office/drawing/2014/main" id="{00587A0A-075E-9655-2D68-FFAB990FC02C}"/>
              </a:ext>
            </a:extLst>
          </p:cNvPr>
          <p:cNvGraphicFramePr>
            <a:graphicFrameLocks noGrp="1"/>
          </p:cNvGraphicFramePr>
          <p:nvPr>
            <p:ph idx="1"/>
          </p:nvPr>
        </p:nvGraphicFramePr>
        <p:xfrm>
          <a:off x="7531610" y="2434201"/>
          <a:ext cx="3822189" cy="374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descr="&quot;&quot;">
            <a:extLst>
              <a:ext uri="{FF2B5EF4-FFF2-40B4-BE49-F238E27FC236}">
                <a16:creationId xmlns:a16="http://schemas.microsoft.com/office/drawing/2014/main" id="{3E81414F-49FD-23B7-F149-C47B4F87AE4A}"/>
              </a:ext>
            </a:extLst>
          </p:cNvPr>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627" name="Title 1">
            <a:extLst>
              <a:ext uri="{FF2B5EF4-FFF2-40B4-BE49-F238E27FC236}">
                <a16:creationId xmlns:a16="http://schemas.microsoft.com/office/drawing/2014/main" id="{A28A713E-2BE2-316A-2CFE-CB40BDB328D4}"/>
              </a:ext>
            </a:extLst>
          </p:cNvPr>
          <p:cNvSpPr>
            <a:spLocks noGrp="1" noChangeArrowheads="1"/>
          </p:cNvSpPr>
          <p:nvPr>
            <p:ph type="title"/>
          </p:nvPr>
        </p:nvSpPr>
        <p:spPr>
          <a:xfrm>
            <a:off x="838200" y="365125"/>
            <a:ext cx="5251450" cy="1806575"/>
          </a:xfrm>
        </p:spPr>
        <p:txBody>
          <a:bodyPr/>
          <a:lstStyle/>
          <a:p>
            <a:pPr eaLnBrk="1" hangingPunct="1"/>
            <a:r>
              <a:rPr lang="en-AU" altLang="en-US"/>
              <a:t>The Human Factor</a:t>
            </a:r>
          </a:p>
        </p:txBody>
      </p:sp>
      <p:sp>
        <p:nvSpPr>
          <p:cNvPr id="26628" name="Content Placeholder 2">
            <a:extLst>
              <a:ext uri="{FF2B5EF4-FFF2-40B4-BE49-F238E27FC236}">
                <a16:creationId xmlns:a16="http://schemas.microsoft.com/office/drawing/2014/main" id="{AE0B2363-7C0F-03B1-5850-C94736147661}"/>
              </a:ext>
            </a:extLst>
          </p:cNvPr>
          <p:cNvSpPr>
            <a:spLocks noGrp="1" noChangeArrowheads="1"/>
          </p:cNvSpPr>
          <p:nvPr>
            <p:ph idx="1"/>
          </p:nvPr>
        </p:nvSpPr>
        <p:spPr>
          <a:xfrm>
            <a:off x="838200" y="2333625"/>
            <a:ext cx="4619625" cy="3843338"/>
          </a:xfrm>
        </p:spPr>
        <p:txBody>
          <a:bodyPr/>
          <a:lstStyle/>
          <a:p>
            <a:pPr marL="0" indent="0" eaLnBrk="1" hangingPunct="1">
              <a:buFont typeface="Arial" panose="020B0604020202020204" pitchFamily="34" charset="0"/>
              <a:buNone/>
            </a:pPr>
            <a:r>
              <a:rPr lang="en-AU" altLang="en-US" sz="2000"/>
              <a:t>IT IS NOT ONLY SIGNIFICANT BUT CRITICAL!</a:t>
            </a:r>
          </a:p>
          <a:p>
            <a:pPr marL="0" indent="0" eaLnBrk="1" hangingPunct="1">
              <a:buFont typeface="Arial" panose="020B0604020202020204" pitchFamily="34" charset="0"/>
              <a:buNone/>
            </a:pPr>
            <a:endParaRPr lang="en-AU" altLang="en-US" sz="2000"/>
          </a:p>
          <a:p>
            <a:pPr marL="0" indent="0" eaLnBrk="1" hangingPunct="1">
              <a:buFont typeface="Arial" panose="020B0604020202020204" pitchFamily="34" charset="0"/>
              <a:buNone/>
            </a:pPr>
            <a:endParaRPr lang="en-AU" altLang="en-US" sz="2000"/>
          </a:p>
          <a:p>
            <a:pPr marL="0" indent="0" eaLnBrk="1" hangingPunct="1">
              <a:buFont typeface="Arial" panose="020B0604020202020204" pitchFamily="34" charset="0"/>
              <a:buNone/>
            </a:pPr>
            <a:endParaRPr lang="en-AU" altLang="en-US" sz="2000"/>
          </a:p>
          <a:p>
            <a:pPr marL="0" indent="0" eaLnBrk="1" hangingPunct="1">
              <a:buFont typeface="Arial" panose="020B0604020202020204" pitchFamily="34" charset="0"/>
              <a:buNone/>
            </a:pPr>
            <a:endParaRPr lang="en-AU" altLang="en-US" sz="2000"/>
          </a:p>
        </p:txBody>
      </p:sp>
      <p:pic>
        <p:nvPicPr>
          <p:cNvPr id="5" name="Picture 4" descr="A person wearing a santa hat and holding a bottle of soda&#10;&#10;Description automatically generated with medium confidence">
            <a:extLst>
              <a:ext uri="{FF2B5EF4-FFF2-40B4-BE49-F238E27FC236}">
                <a16:creationId xmlns:a16="http://schemas.microsoft.com/office/drawing/2014/main" id="{F5CB2310-F964-2DBD-E897-B0651C853F5D}"/>
              </a:ext>
            </a:extLst>
          </p:cNvPr>
          <p:cNvPicPr>
            <a:picLocks noChangeAspect="1"/>
          </p:cNvPicPr>
          <p:nvPr/>
        </p:nvPicPr>
        <p:blipFill rotWithShape="1">
          <a:blip r:embed="rId2"/>
          <a:srcRect b="1374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E308-9D40-46DF-876A-8FC6AD7098FD}"/>
              </a:ext>
            </a:extLst>
          </p:cNvPr>
          <p:cNvSpPr>
            <a:spLocks noGrp="1"/>
          </p:cNvSpPr>
          <p:nvPr>
            <p:ph type="title"/>
          </p:nvPr>
        </p:nvSpPr>
        <p:spPr/>
        <p:txBody>
          <a:bodyPr>
            <a:normAutofit fontScale="90000"/>
          </a:bodyPr>
          <a:lstStyle/>
          <a:p>
            <a:r>
              <a:rPr lang="en-AU" dirty="0"/>
              <a:t>Systemic Failures of Traditional Business Models</a:t>
            </a:r>
          </a:p>
        </p:txBody>
      </p:sp>
      <p:sp>
        <p:nvSpPr>
          <p:cNvPr id="3" name="Content Placeholder 2">
            <a:extLst>
              <a:ext uri="{FF2B5EF4-FFF2-40B4-BE49-F238E27FC236}">
                <a16:creationId xmlns:a16="http://schemas.microsoft.com/office/drawing/2014/main" id="{DE5A4089-89F6-7D38-8BDD-823F878FD300}"/>
              </a:ext>
            </a:extLst>
          </p:cNvPr>
          <p:cNvSpPr>
            <a:spLocks noGrp="1"/>
          </p:cNvSpPr>
          <p:nvPr>
            <p:ph idx="1"/>
          </p:nvPr>
        </p:nvSpPr>
        <p:spPr/>
        <p:txBody>
          <a:bodyPr/>
          <a:lstStyle/>
          <a:p>
            <a:r>
              <a:rPr lang="en-AU" dirty="0"/>
              <a:t>Breakdowns of the Supply Chain</a:t>
            </a:r>
          </a:p>
          <a:p>
            <a:r>
              <a:rPr lang="en-AU" dirty="0"/>
              <a:t>Deregulated Marketplaces</a:t>
            </a:r>
          </a:p>
          <a:p>
            <a:r>
              <a:rPr lang="en-AU" dirty="0"/>
              <a:t>Lack Of Operational Efficiency and Global Scope</a:t>
            </a:r>
          </a:p>
          <a:p>
            <a:pPr marL="0" indent="0">
              <a:buNone/>
            </a:pPr>
            <a:endParaRPr lang="en-AU" dirty="0"/>
          </a:p>
        </p:txBody>
      </p:sp>
    </p:spTree>
    <p:extLst>
      <p:ext uri="{BB962C8B-B14F-4D97-AF65-F5344CB8AC3E}">
        <p14:creationId xmlns:p14="http://schemas.microsoft.com/office/powerpoint/2010/main" val="2460375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E0BAE-E9D8-D4AF-EA32-94AC5695B393}"/>
              </a:ext>
            </a:extLst>
          </p:cNvPr>
          <p:cNvSpPr>
            <a:spLocks noGrp="1"/>
          </p:cNvSpPr>
          <p:nvPr>
            <p:ph type="title"/>
          </p:nvPr>
        </p:nvSpPr>
        <p:spPr/>
        <p:txBody>
          <a:bodyPr/>
          <a:lstStyle/>
          <a:p>
            <a:r>
              <a:rPr lang="en-AU" dirty="0"/>
              <a:t>The Technology Wave</a:t>
            </a:r>
          </a:p>
        </p:txBody>
      </p:sp>
      <p:sp>
        <p:nvSpPr>
          <p:cNvPr id="4" name="Rectangle 1">
            <a:extLst>
              <a:ext uri="{FF2B5EF4-FFF2-40B4-BE49-F238E27FC236}">
                <a16:creationId xmlns:a16="http://schemas.microsoft.com/office/drawing/2014/main" id="{2F63B36A-3392-02D7-1B90-EA61BDB16705}"/>
              </a:ext>
            </a:extLst>
          </p:cNvPr>
          <p:cNvSpPr>
            <a:spLocks noGrp="1" noChangeArrowheads="1"/>
          </p:cNvSpPr>
          <p:nvPr>
            <p:ph idx="1"/>
          </p:nvPr>
        </p:nvSpPr>
        <p:spPr bwMode="auto">
          <a:xfrm>
            <a:off x="457199" y="3163128"/>
            <a:ext cx="10412963" cy="1200329"/>
          </a:xfrm>
          <a:prstGeom prst="rect">
            <a:avLst/>
          </a:prstGeom>
          <a:solidFill>
            <a:srgbClr val="0070C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Artificial Intelligence (AI) and Machine Learning (ML)</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Internet of Things (IoT)</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Blockchain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a:ln>
                  <a:noFill/>
                </a:ln>
                <a:solidFill>
                  <a:schemeClr val="tx1"/>
                </a:solidFill>
                <a:effectLst/>
                <a:latin typeface="Arial" panose="020B0604020202020204" pitchFamily="34" charset="0"/>
              </a:rPr>
              <a:t>Augmented Reality (AR) and Virtual Reality (VR)</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Robotic Process Automation (RPA)</a:t>
            </a:r>
            <a:r>
              <a:rPr kumimoji="0" lang="en-US" altLang="en-US" sz="1800" b="0" i="0" u="none" strike="noStrike" cap="none" normalizeH="0" baseline="0" dirty="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481107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A70C3-49D5-0533-EF00-1325997F2EEF}"/>
              </a:ext>
            </a:extLst>
          </p:cNvPr>
          <p:cNvSpPr>
            <a:spLocks noGrp="1"/>
          </p:cNvSpPr>
          <p:nvPr>
            <p:ph type="title"/>
          </p:nvPr>
        </p:nvSpPr>
        <p:spPr/>
        <p:txBody>
          <a:bodyPr/>
          <a:lstStyle/>
          <a:p>
            <a:r>
              <a:rPr lang="en-AU" dirty="0"/>
              <a:t>The Moment of Futurism</a:t>
            </a:r>
          </a:p>
        </p:txBody>
      </p:sp>
      <p:sp>
        <p:nvSpPr>
          <p:cNvPr id="3" name="Content Placeholder 2">
            <a:extLst>
              <a:ext uri="{FF2B5EF4-FFF2-40B4-BE49-F238E27FC236}">
                <a16:creationId xmlns:a16="http://schemas.microsoft.com/office/drawing/2014/main" id="{C5C29E79-38D2-9960-81A2-2DB3BD4E2FE1}"/>
              </a:ext>
            </a:extLst>
          </p:cNvPr>
          <p:cNvSpPr>
            <a:spLocks noGrp="1"/>
          </p:cNvSpPr>
          <p:nvPr>
            <p:ph idx="1"/>
          </p:nvPr>
        </p:nvSpPr>
        <p:spPr/>
        <p:txBody>
          <a:bodyPr/>
          <a:lstStyle/>
          <a:p>
            <a:r>
              <a:rPr lang="en-AU" dirty="0"/>
              <a:t>Digitalization of the Marketplaces &amp; Society will remain an ongoing process</a:t>
            </a:r>
          </a:p>
          <a:p>
            <a:r>
              <a:rPr lang="en-AU" dirty="0"/>
              <a:t>Optimal Automation of Business Processes</a:t>
            </a:r>
          </a:p>
          <a:p>
            <a:r>
              <a:rPr lang="en-AU" dirty="0"/>
              <a:t>Increasing AI Deployment</a:t>
            </a:r>
          </a:p>
          <a:p>
            <a:r>
              <a:rPr lang="en-AU" dirty="0"/>
              <a:t>World without Borders</a:t>
            </a:r>
          </a:p>
        </p:txBody>
      </p:sp>
    </p:spTree>
    <p:extLst>
      <p:ext uri="{BB962C8B-B14F-4D97-AF65-F5344CB8AC3E}">
        <p14:creationId xmlns:p14="http://schemas.microsoft.com/office/powerpoint/2010/main" val="925910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F76D1-5A8F-53CD-161C-C7486C46F6FD}"/>
              </a:ext>
            </a:extLst>
          </p:cNvPr>
          <p:cNvSpPr>
            <a:spLocks noGrp="1"/>
          </p:cNvSpPr>
          <p:nvPr>
            <p:ph type="title"/>
          </p:nvPr>
        </p:nvSpPr>
        <p:spPr/>
        <p:txBody>
          <a:bodyPr/>
          <a:lstStyle/>
          <a:p>
            <a:r>
              <a:rPr lang="en-AU" dirty="0"/>
              <a:t>Thank you </a:t>
            </a:r>
          </a:p>
        </p:txBody>
      </p:sp>
      <p:sp>
        <p:nvSpPr>
          <p:cNvPr id="3" name="Content Placeholder 2">
            <a:extLst>
              <a:ext uri="{FF2B5EF4-FFF2-40B4-BE49-F238E27FC236}">
                <a16:creationId xmlns:a16="http://schemas.microsoft.com/office/drawing/2014/main" id="{92AB08CC-10C8-A7DA-EED1-0C9288CC88BA}"/>
              </a:ext>
            </a:extLst>
          </p:cNvPr>
          <p:cNvSpPr>
            <a:spLocks noGrp="1"/>
          </p:cNvSpPr>
          <p:nvPr>
            <p:ph idx="1"/>
          </p:nvPr>
        </p:nvSpPr>
        <p:spPr>
          <a:solidFill>
            <a:srgbClr val="FFC000"/>
          </a:solidFill>
        </p:spPr>
        <p:txBody>
          <a:bodyPr/>
          <a:lstStyle/>
          <a:p>
            <a:pPr marL="0" indent="0">
              <a:buNone/>
            </a:pPr>
            <a:r>
              <a:rPr lang="en-AU" dirty="0"/>
              <a:t>Questions, Comments &amp; Remarks are most welcome!</a:t>
            </a:r>
          </a:p>
        </p:txBody>
      </p:sp>
    </p:spTree>
    <p:extLst>
      <p:ext uri="{BB962C8B-B14F-4D97-AF65-F5344CB8AC3E}">
        <p14:creationId xmlns:p14="http://schemas.microsoft.com/office/powerpoint/2010/main" val="3581179008"/>
      </p:ext>
    </p:extLst>
  </p:cSld>
  <p:clrMapOvr>
    <a:masterClrMapping/>
  </p:clrMapOvr>
</p:sld>
</file>

<file path=ppt/theme/theme1.xml><?xml version="1.0" encoding="utf-8"?>
<a:theme xmlns:a="http://schemas.openxmlformats.org/drawingml/2006/main" name="SketchyVTI">
  <a:themeElements>
    <a:clrScheme name="AnalogousFromDarkSeedLeftStep">
      <a:dk1>
        <a:srgbClr val="000000"/>
      </a:dk1>
      <a:lt1>
        <a:srgbClr val="FFFFFF"/>
      </a:lt1>
      <a:dk2>
        <a:srgbClr val="1A1634"/>
      </a:dk2>
      <a:lt2>
        <a:srgbClr val="F0F3F3"/>
      </a:lt2>
      <a:accent1>
        <a:srgbClr val="E72950"/>
      </a:accent1>
      <a:accent2>
        <a:srgbClr val="D5178E"/>
      </a:accent2>
      <a:accent3>
        <a:srgbClr val="DF29E7"/>
      </a:accent3>
      <a:accent4>
        <a:srgbClr val="7E17D5"/>
      </a:accent4>
      <a:accent5>
        <a:srgbClr val="4129E7"/>
      </a:accent5>
      <a:accent6>
        <a:srgbClr val="174ED5"/>
      </a:accent6>
      <a:hlink>
        <a:srgbClr val="7351C5"/>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4474</TotalTime>
  <Words>515</Words>
  <Application>Microsoft Office PowerPoint</Application>
  <PresentationFormat>Widescreen</PresentationFormat>
  <Paragraphs>63</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Modern Love</vt:lpstr>
      <vt:lpstr>The Hand</vt:lpstr>
      <vt:lpstr>SketchyVTI</vt:lpstr>
      <vt:lpstr>Digital Transformation:</vt:lpstr>
      <vt:lpstr>https://www.linkedin.com/in/dr-michael-baron-78b8904b/</vt:lpstr>
      <vt:lpstr>Digital Transformation Uncovered</vt:lpstr>
      <vt:lpstr>AI-Triggered Transformation</vt:lpstr>
      <vt:lpstr>Digital Transformation Stages Business Processes</vt:lpstr>
      <vt:lpstr>Digital Transformation Principle #1</vt:lpstr>
      <vt:lpstr>Digital Transformation Principle 2</vt:lpstr>
      <vt:lpstr>Digital Transformation Principle 3</vt:lpstr>
      <vt:lpstr>Digital Transformation Happens for a Reason</vt:lpstr>
      <vt:lpstr>Thank you! Questions are Most Welcome!</vt:lpstr>
      <vt:lpstr>Digital Transformation Delays Impact</vt:lpstr>
      <vt:lpstr>Establishing the DT Protocols</vt:lpstr>
      <vt:lpstr>The ‘’Covid Factor’’</vt:lpstr>
      <vt:lpstr> My Recent Digital Transformation Projects</vt:lpstr>
      <vt:lpstr>Digital Transformation Challenges: Facing the Music!</vt:lpstr>
      <vt:lpstr>The Lessons To Be Learned!</vt:lpstr>
      <vt:lpstr>The Human Factor</vt:lpstr>
      <vt:lpstr>Systemic Failures of Traditional Business Models</vt:lpstr>
      <vt:lpstr>The Technology Wave</vt:lpstr>
      <vt:lpstr>The Moment of Futurism</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Transformation:</dc:title>
  <dc:creator>Michael Baron</dc:creator>
  <cp:lastModifiedBy>Michael Baron</cp:lastModifiedBy>
  <cp:revision>6</cp:revision>
  <dcterms:created xsi:type="dcterms:W3CDTF">2024-06-01T01:17:46Z</dcterms:created>
  <dcterms:modified xsi:type="dcterms:W3CDTF">2024-06-04T03:52:10Z</dcterms:modified>
</cp:coreProperties>
</file>